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5" r:id="rId2"/>
    <p:sldId id="297" r:id="rId3"/>
    <p:sldId id="300" r:id="rId4"/>
    <p:sldId id="288" r:id="rId5"/>
    <p:sldId id="301" r:id="rId6"/>
    <p:sldId id="302" r:id="rId7"/>
    <p:sldId id="299" r:id="rId8"/>
    <p:sldId id="298" r:id="rId9"/>
    <p:sldId id="289" r:id="rId10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3B2291"/>
    <a:srgbClr val="75BB29"/>
    <a:srgbClr val="341E7E"/>
    <a:srgbClr val="2E1B6E"/>
    <a:srgbClr val="3B176E"/>
    <a:srgbClr val="49075E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6" autoAdjust="0"/>
    <p:restoredTop sz="94555" autoAdjust="0"/>
  </p:normalViewPr>
  <p:slideViewPr>
    <p:cSldViewPr>
      <p:cViewPr>
        <p:scale>
          <a:sx n="71" d="100"/>
          <a:sy n="71" d="100"/>
        </p:scale>
        <p:origin x="1576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4" d="100"/>
          <a:sy n="144" d="100"/>
        </p:scale>
        <p:origin x="-7152" y="-96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9A97BC19-91D6-4B91-A0DE-2427EAACE257}" type="datetimeFigureOut">
              <a:rPr lang="en-US" altLang="en-US"/>
              <a:pPr/>
              <a:t>8/18/16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880B7235-E6E6-450B-A402-77025316A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831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1603F705-1F5C-45DC-A822-D52429F24126}" type="datetimeFigureOut">
              <a:rPr lang="en-AU" altLang="en-US"/>
              <a:pPr/>
              <a:t>18/08/2016</a:t>
            </a:fld>
            <a:endParaRPr lang="en-AU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1770E6EF-21EC-48A4-AD19-3691BC0F51A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75477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8" r="37839" b="7665"/>
          <a:stretch/>
        </p:blipFill>
        <p:spPr>
          <a:xfrm>
            <a:off x="1" y="-27384"/>
            <a:ext cx="9180512" cy="6912768"/>
          </a:xfrm>
          <a:prstGeom prst="rect">
            <a:avLst/>
          </a:prstGeom>
        </p:spPr>
      </p:pic>
      <p:pic>
        <p:nvPicPr>
          <p:cNvPr id="8" name="Picture 11" descr="UQ Create Change logo_REV_P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222408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1288" y="1264568"/>
            <a:ext cx="4102224" cy="724272"/>
          </a:xfrm>
        </p:spPr>
        <p:txBody>
          <a:bodyPr/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Heading 1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1288" y="2289821"/>
            <a:ext cx="4102224" cy="779139"/>
          </a:xfrm>
        </p:spPr>
        <p:txBody>
          <a:bodyPr/>
          <a:lstStyle>
            <a:lvl1pPr marL="0" indent="0" algn="l">
              <a:buNone/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Heading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770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648072"/>
          </a:xfrm>
        </p:spPr>
        <p:txBody>
          <a:bodyPr/>
          <a:lstStyle>
            <a:lvl1pPr algn="l">
              <a:defRPr sz="2800" b="1">
                <a:solidFill>
                  <a:srgbClr val="3B22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LuongPham\Desktop\New folder\ACIAR_Govt_inline_370.jpg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33256"/>
            <a:ext cx="32194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500582"/>
            <a:ext cx="2184971" cy="109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78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>
            <a:lvl1pPr algn="l">
              <a:defRPr sz="2800" b="1">
                <a:solidFill>
                  <a:srgbClr val="3B22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92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egular TSXPO Purple Backgroun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1930"/>
            <a:ext cx="8229600" cy="5089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075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08720"/>
            <a:ext cx="8229600" cy="5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AU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70" r:id="rId3"/>
    <p:sldLayoutId id="2147484071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3B229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Regular TSXPO Purple Backgroun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21595"/>
            <a:ext cx="8229600" cy="508918"/>
          </a:xfrm>
        </p:spPr>
        <p:txBody>
          <a:bodyPr/>
          <a:lstStyle/>
          <a:p>
            <a:pPr algn="ctr"/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sz="3200" dirty="0" err="1" smtClean="0"/>
              <a:t>Pengantar</a:t>
            </a:r>
            <a:r>
              <a:rPr lang="en-AU" sz="3200" dirty="0" smtClean="0"/>
              <a:t> </a:t>
            </a:r>
            <a:r>
              <a:rPr lang="en-AU" sz="3200" dirty="0" err="1" smtClean="0"/>
              <a:t>Pelatihan</a:t>
            </a:r>
            <a:r>
              <a:rPr lang="en-AU" sz="3200" dirty="0" smtClean="0"/>
              <a:t> </a:t>
            </a:r>
            <a:r>
              <a:rPr lang="en-AU" sz="3200" dirty="0" err="1" smtClean="0"/>
              <a:t>dan</a:t>
            </a:r>
            <a:r>
              <a:rPr lang="en-AU" sz="3200" dirty="0" smtClean="0"/>
              <a:t> </a:t>
            </a:r>
            <a:r>
              <a:rPr lang="en-AU" sz="3200" dirty="0" err="1" smtClean="0"/>
              <a:t>Kegiatan</a:t>
            </a: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2400" dirty="0" smtClean="0"/>
              <a:t>Dominic Smith</a:t>
            </a:r>
            <a:br>
              <a:rPr lang="en-AU" sz="2400" dirty="0" smtClean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dirty="0"/>
              <a:t> </a:t>
            </a:r>
            <a:r>
              <a:rPr lang="en-AU" dirty="0" err="1" smtClean="0"/>
              <a:t>Pelatihan</a:t>
            </a:r>
            <a:r>
              <a:rPr lang="en-AU" dirty="0" smtClean="0"/>
              <a:t> </a:t>
            </a:r>
            <a:r>
              <a:rPr lang="en-AU" dirty="0" err="1" smtClean="0"/>
              <a:t>Analisis</a:t>
            </a:r>
            <a:r>
              <a:rPr lang="en-AU" dirty="0" smtClean="0"/>
              <a:t> </a:t>
            </a:r>
            <a:r>
              <a:rPr lang="en-AU" dirty="0" err="1" smtClean="0"/>
              <a:t>Rantai</a:t>
            </a:r>
            <a:r>
              <a:rPr lang="en-AU" dirty="0" smtClean="0"/>
              <a:t> </a:t>
            </a:r>
            <a:r>
              <a:rPr lang="en-AU" dirty="0" err="1" smtClean="0"/>
              <a:t>Nilai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(</a:t>
            </a:r>
            <a:r>
              <a:rPr lang="en-AU" i="1" dirty="0" smtClean="0"/>
              <a:t>Value Chain Analysis</a:t>
            </a:r>
            <a:r>
              <a:rPr lang="en-AU" dirty="0" smtClean="0"/>
              <a:t>)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ACIAR Project </a:t>
            </a:r>
            <a:r>
              <a:rPr lang="en-AU" dirty="0" smtClean="0"/>
              <a:t>AGB/2012/078</a:t>
            </a: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/>
          <a:lstStyle/>
          <a:p>
            <a:r>
              <a:rPr lang="en-AU" sz="3600" dirty="0" err="1" smtClean="0"/>
              <a:t>Gambaran</a:t>
            </a:r>
            <a:r>
              <a:rPr lang="en-AU" sz="3600" dirty="0" smtClean="0"/>
              <a:t> Program</a:t>
            </a:r>
            <a:endParaRPr lang="en-AU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3849291"/>
          </a:xfrm>
        </p:spPr>
        <p:txBody>
          <a:bodyPr/>
          <a:lstStyle/>
          <a:p>
            <a:r>
              <a:rPr lang="en-AU" sz="3600" dirty="0" smtClean="0"/>
              <a:t>1,5 </a:t>
            </a:r>
            <a:r>
              <a:rPr lang="en-AU" sz="3600" dirty="0" err="1" smtClean="0"/>
              <a:t>hari</a:t>
            </a:r>
            <a:r>
              <a:rPr lang="en-AU" sz="3600" dirty="0" smtClean="0"/>
              <a:t> </a:t>
            </a:r>
            <a:r>
              <a:rPr lang="en-AU" sz="3600" dirty="0" err="1" smtClean="0"/>
              <a:t>pelatihan</a:t>
            </a:r>
            <a:r>
              <a:rPr lang="en-AU" sz="3600" dirty="0" smtClean="0"/>
              <a:t> </a:t>
            </a:r>
            <a:r>
              <a:rPr lang="en-AU" sz="3600" dirty="0" err="1" smtClean="0"/>
              <a:t>mengenai</a:t>
            </a:r>
            <a:r>
              <a:rPr lang="en-AU" sz="3600" dirty="0" smtClean="0"/>
              <a:t> </a:t>
            </a:r>
            <a:r>
              <a:rPr lang="en-AU" sz="3600" dirty="0" err="1" smtClean="0"/>
              <a:t>analisis</a:t>
            </a:r>
            <a:r>
              <a:rPr lang="en-AU" sz="3600" dirty="0" smtClean="0"/>
              <a:t> </a:t>
            </a:r>
            <a:r>
              <a:rPr lang="en-AU" sz="3600" dirty="0" err="1" smtClean="0"/>
              <a:t>rantai</a:t>
            </a:r>
            <a:r>
              <a:rPr lang="en-AU" sz="3600" dirty="0" smtClean="0"/>
              <a:t> </a:t>
            </a:r>
            <a:r>
              <a:rPr lang="en-AU" sz="3600" dirty="0" err="1" smtClean="0"/>
              <a:t>nilai</a:t>
            </a:r>
            <a:endParaRPr lang="en-AU" sz="3600" dirty="0" smtClean="0"/>
          </a:p>
          <a:p>
            <a:r>
              <a:rPr lang="en-AU" sz="3600" i="1" dirty="0" smtClean="0"/>
              <a:t>Fieldwork</a:t>
            </a:r>
            <a:r>
              <a:rPr lang="en-AU" sz="3600" dirty="0" smtClean="0"/>
              <a:t> (</a:t>
            </a:r>
            <a:r>
              <a:rPr lang="en-AU" sz="3600" dirty="0" err="1" smtClean="0"/>
              <a:t>kegiatan</a:t>
            </a:r>
            <a:r>
              <a:rPr lang="en-AU" sz="3600" dirty="0" smtClean="0"/>
              <a:t> </a:t>
            </a:r>
            <a:r>
              <a:rPr lang="en-AU" sz="3600" dirty="0" err="1" smtClean="0"/>
              <a:t>lapang</a:t>
            </a:r>
            <a:r>
              <a:rPr lang="en-AU" sz="3600" dirty="0" smtClean="0"/>
              <a:t>) </a:t>
            </a:r>
            <a:r>
              <a:rPr lang="en-AU" sz="3600" dirty="0" err="1" smtClean="0"/>
              <a:t>dalam</a:t>
            </a:r>
            <a:r>
              <a:rPr lang="en-AU" sz="3600" dirty="0" smtClean="0"/>
              <a:t> </a:t>
            </a:r>
            <a:r>
              <a:rPr lang="en-AU" sz="3600" dirty="0" err="1" smtClean="0"/>
              <a:t>lingkup</a:t>
            </a:r>
            <a:r>
              <a:rPr lang="en-AU" sz="3600" dirty="0" smtClean="0"/>
              <a:t> </a:t>
            </a:r>
            <a:r>
              <a:rPr lang="en-AU" sz="3600" dirty="0" err="1" smtClean="0"/>
              <a:t>provinsi</a:t>
            </a:r>
            <a:r>
              <a:rPr lang="en-AU" sz="3600" dirty="0" smtClean="0"/>
              <a:t> </a:t>
            </a:r>
            <a:r>
              <a:rPr lang="en-AU" sz="3600" dirty="0" err="1" smtClean="0"/>
              <a:t>untuk</a:t>
            </a:r>
            <a:r>
              <a:rPr lang="en-AU" sz="3600" dirty="0" smtClean="0"/>
              <a:t> </a:t>
            </a:r>
            <a:r>
              <a:rPr lang="en-AU" sz="3600" dirty="0" err="1" smtClean="0"/>
              <a:t>menganalisis</a:t>
            </a:r>
            <a:r>
              <a:rPr lang="en-AU" sz="3600" dirty="0" smtClean="0"/>
              <a:t> </a:t>
            </a:r>
            <a:r>
              <a:rPr lang="en-AU" sz="3600" dirty="0" err="1" smtClean="0"/>
              <a:t>rantai</a:t>
            </a:r>
            <a:r>
              <a:rPr lang="en-AU" sz="3600" dirty="0" smtClean="0"/>
              <a:t> </a:t>
            </a:r>
            <a:r>
              <a:rPr lang="en-AU" sz="3600" dirty="0" err="1" smtClean="0"/>
              <a:t>nilai</a:t>
            </a:r>
            <a:r>
              <a:rPr lang="en-AU" sz="3600" dirty="0" smtClean="0"/>
              <a:t> </a:t>
            </a:r>
            <a:r>
              <a:rPr lang="id-ID" sz="3600" dirty="0" smtClean="0"/>
              <a:t>ubi kayu (cassava value chains)</a:t>
            </a:r>
            <a:endParaRPr lang="en-AU" sz="3600" dirty="0" smtClean="0"/>
          </a:p>
        </p:txBody>
      </p:sp>
    </p:spTree>
    <p:extLst>
      <p:ext uri="{BB962C8B-B14F-4D97-AF65-F5344CB8AC3E}">
        <p14:creationId xmlns:p14="http://schemas.microsoft.com/office/powerpoint/2010/main" val="342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8196" y="188640"/>
            <a:ext cx="8229600" cy="648072"/>
          </a:xfrm>
        </p:spPr>
        <p:txBody>
          <a:bodyPr/>
          <a:lstStyle/>
          <a:p>
            <a:r>
              <a:rPr lang="en-AU" sz="3600" dirty="0" err="1" smtClean="0"/>
              <a:t>Gambaran</a:t>
            </a:r>
            <a:r>
              <a:rPr lang="en-AU" sz="3600" dirty="0" smtClean="0"/>
              <a:t> Program (</a:t>
            </a:r>
            <a:r>
              <a:rPr lang="en-AU" sz="3600" dirty="0" err="1" smtClean="0"/>
              <a:t>lanjutan</a:t>
            </a:r>
            <a:r>
              <a:rPr lang="en-AU" sz="3600" dirty="0" smtClean="0"/>
              <a:t>)</a:t>
            </a:r>
            <a:endParaRPr lang="en-AU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0034" y="978255"/>
            <a:ext cx="8229600" cy="5734420"/>
          </a:xfrm>
        </p:spPr>
        <p:txBody>
          <a:bodyPr/>
          <a:lstStyle/>
          <a:p>
            <a:r>
              <a:rPr lang="en-AU" sz="2800" dirty="0" err="1" smtClean="0"/>
              <a:t>Setelah</a:t>
            </a:r>
            <a:r>
              <a:rPr lang="en-AU" sz="2800" dirty="0" smtClean="0"/>
              <a:t> </a:t>
            </a:r>
            <a:r>
              <a:rPr lang="en-AU" sz="2800" dirty="0" err="1" smtClean="0"/>
              <a:t>pelatihan</a:t>
            </a:r>
            <a:r>
              <a:rPr lang="en-AU" sz="2800" dirty="0" smtClean="0"/>
              <a:t> </a:t>
            </a:r>
            <a:r>
              <a:rPr lang="en-AU" sz="2800" dirty="0" err="1" smtClean="0"/>
              <a:t>praktek</a:t>
            </a:r>
            <a:r>
              <a:rPr lang="en-AU" sz="2800" dirty="0" smtClean="0"/>
              <a:t>, </a:t>
            </a:r>
            <a:r>
              <a:rPr lang="en-AU" sz="2800" dirty="0" err="1" smtClean="0"/>
              <a:t>tujuan</a:t>
            </a:r>
            <a:r>
              <a:rPr lang="en-AU" sz="2800" dirty="0" smtClean="0"/>
              <a:t> </a:t>
            </a:r>
            <a:r>
              <a:rPr lang="en-AU" sz="2800" dirty="0" err="1" smtClean="0"/>
              <a:t>berikutnya</a:t>
            </a:r>
            <a:r>
              <a:rPr lang="en-AU" sz="2800" dirty="0" smtClean="0"/>
              <a:t> </a:t>
            </a:r>
            <a:r>
              <a:rPr lang="en-AU" sz="2800" dirty="0" err="1" smtClean="0"/>
              <a:t>yaitu</a:t>
            </a:r>
            <a:r>
              <a:rPr lang="en-AU" sz="2800" dirty="0" smtClean="0"/>
              <a:t> </a:t>
            </a:r>
            <a:r>
              <a:rPr lang="en-AU" sz="2800" dirty="0" err="1" smtClean="0"/>
              <a:t>memiliki</a:t>
            </a:r>
            <a:r>
              <a:rPr lang="en-AU" sz="2800" dirty="0" smtClean="0"/>
              <a:t> </a:t>
            </a:r>
            <a:r>
              <a:rPr lang="en-AU" sz="2800" dirty="0" err="1" smtClean="0"/>
              <a:t>pemetaan</a:t>
            </a:r>
            <a:r>
              <a:rPr lang="en-AU" sz="2800" dirty="0" smtClean="0"/>
              <a:t> yang </a:t>
            </a:r>
            <a:r>
              <a:rPr lang="en-AU" sz="2800" dirty="0" err="1" smtClean="0"/>
              <a:t>jelas</a:t>
            </a:r>
            <a:r>
              <a:rPr lang="en-AU" sz="2800" dirty="0" smtClean="0"/>
              <a:t> </a:t>
            </a:r>
            <a:r>
              <a:rPr lang="en-AU" sz="2800" dirty="0" err="1" smtClean="0"/>
              <a:t>mengenai</a:t>
            </a:r>
            <a:r>
              <a:rPr lang="en-AU" sz="2800" dirty="0" smtClean="0"/>
              <a:t> </a:t>
            </a:r>
            <a:r>
              <a:rPr lang="en-AU" sz="2800" dirty="0" err="1" smtClean="0"/>
              <a:t>rantai</a:t>
            </a:r>
            <a:r>
              <a:rPr lang="en-AU" sz="2800" dirty="0" smtClean="0"/>
              <a:t> </a:t>
            </a:r>
            <a:r>
              <a:rPr lang="en-AU" sz="2800" dirty="0" err="1" smtClean="0"/>
              <a:t>nilai</a:t>
            </a:r>
            <a:r>
              <a:rPr lang="en-AU" sz="2800" dirty="0" smtClean="0"/>
              <a:t> </a:t>
            </a:r>
            <a:r>
              <a:rPr lang="en-AU" sz="2800" dirty="0" err="1" smtClean="0"/>
              <a:t>utama</a:t>
            </a:r>
            <a:r>
              <a:rPr lang="en-AU" sz="2800" dirty="0" smtClean="0"/>
              <a:t> </a:t>
            </a:r>
            <a:r>
              <a:rPr lang="en-AU" sz="2800" dirty="0" err="1" smtClean="0"/>
              <a:t>dan</a:t>
            </a:r>
            <a:r>
              <a:rPr lang="en-AU" sz="2800" dirty="0" smtClean="0"/>
              <a:t> </a:t>
            </a:r>
            <a:r>
              <a:rPr lang="en-AU" sz="2800" dirty="0" err="1" smtClean="0"/>
              <a:t>mengidentifikasi</a:t>
            </a:r>
            <a:r>
              <a:rPr lang="en-AU" sz="2800" dirty="0" smtClean="0"/>
              <a:t> </a:t>
            </a:r>
            <a:r>
              <a:rPr lang="en-AU" sz="2800" i="1" dirty="0" smtClean="0"/>
              <a:t>gap</a:t>
            </a:r>
            <a:r>
              <a:rPr lang="en-AU" sz="2800" dirty="0" smtClean="0"/>
              <a:t> </a:t>
            </a:r>
            <a:r>
              <a:rPr lang="en-AU" sz="2800" dirty="0" err="1" smtClean="0"/>
              <a:t>informasi</a:t>
            </a:r>
            <a:endParaRPr lang="en-AU" sz="2800" dirty="0" smtClean="0"/>
          </a:p>
          <a:p>
            <a:endParaRPr lang="en-AU" sz="2800" dirty="0" smtClean="0"/>
          </a:p>
          <a:p>
            <a:r>
              <a:rPr lang="en-AU" sz="2800" dirty="0" err="1" smtClean="0"/>
              <a:t>Setelah</a:t>
            </a:r>
            <a:r>
              <a:rPr lang="en-AU" sz="2800" dirty="0" smtClean="0"/>
              <a:t> </a:t>
            </a:r>
            <a:r>
              <a:rPr lang="en-AU" sz="2800" dirty="0" err="1" smtClean="0"/>
              <a:t>kegiatan</a:t>
            </a:r>
            <a:r>
              <a:rPr lang="en-AU" sz="2800" dirty="0" smtClean="0"/>
              <a:t> </a:t>
            </a:r>
            <a:r>
              <a:rPr lang="en-AU" sz="2800" dirty="0" err="1" smtClean="0"/>
              <a:t>lapang</a:t>
            </a:r>
            <a:r>
              <a:rPr lang="en-AU" sz="2800" dirty="0" smtClean="0"/>
              <a:t>, </a:t>
            </a:r>
            <a:r>
              <a:rPr lang="en-AU" sz="2800" dirty="0" err="1" smtClean="0"/>
              <a:t>kita</a:t>
            </a:r>
            <a:r>
              <a:rPr lang="en-AU" sz="2800" dirty="0" smtClean="0"/>
              <a:t> </a:t>
            </a:r>
            <a:r>
              <a:rPr lang="en-AU" sz="2800" dirty="0" err="1" smtClean="0"/>
              <a:t>akan</a:t>
            </a:r>
            <a:r>
              <a:rPr lang="en-AU" sz="2800" dirty="0" smtClean="0"/>
              <a:t> </a:t>
            </a:r>
            <a:r>
              <a:rPr lang="en-AU" sz="2800" dirty="0" err="1" smtClean="0"/>
              <a:t>mampu</a:t>
            </a:r>
            <a:r>
              <a:rPr lang="en-AU" sz="2800" dirty="0" smtClean="0"/>
              <a:t> </a:t>
            </a:r>
            <a:r>
              <a:rPr lang="en-AU" sz="2800" dirty="0" err="1" smtClean="0"/>
              <a:t>mem-validasi</a:t>
            </a:r>
            <a:r>
              <a:rPr lang="en-AU" sz="2800" dirty="0" smtClean="0"/>
              <a:t> </a:t>
            </a:r>
            <a:r>
              <a:rPr lang="en-AU" sz="2800" dirty="0" err="1" smtClean="0"/>
              <a:t>dan</a:t>
            </a:r>
            <a:r>
              <a:rPr lang="en-AU" sz="2800" dirty="0" smtClean="0"/>
              <a:t> </a:t>
            </a:r>
            <a:r>
              <a:rPr lang="en-AU" sz="2800" dirty="0" err="1" smtClean="0"/>
              <a:t>meng</a:t>
            </a:r>
            <a:r>
              <a:rPr lang="en-AU" sz="2800" dirty="0" smtClean="0"/>
              <a:t>-</a:t>
            </a:r>
            <a:r>
              <a:rPr lang="en-AU" sz="2800" i="1" dirty="0" smtClean="0"/>
              <a:t>update</a:t>
            </a:r>
            <a:r>
              <a:rPr lang="en-AU" sz="2800" dirty="0" smtClean="0"/>
              <a:t> </a:t>
            </a:r>
            <a:r>
              <a:rPr lang="en-AU" sz="2800" dirty="0" err="1" smtClean="0"/>
              <a:t>peta</a:t>
            </a:r>
            <a:r>
              <a:rPr lang="en-AU" sz="2800" dirty="0" smtClean="0"/>
              <a:t> </a:t>
            </a:r>
            <a:r>
              <a:rPr lang="en-AU" sz="2800" dirty="0" err="1" smtClean="0"/>
              <a:t>rantai</a:t>
            </a:r>
            <a:r>
              <a:rPr lang="en-AU" sz="2800" dirty="0" smtClean="0"/>
              <a:t> </a:t>
            </a:r>
            <a:r>
              <a:rPr lang="en-AU" sz="2800" dirty="0" err="1" smtClean="0"/>
              <a:t>nilai</a:t>
            </a:r>
            <a:r>
              <a:rPr lang="en-AU" sz="2800" dirty="0" smtClean="0"/>
              <a:t> </a:t>
            </a:r>
            <a:r>
              <a:rPr lang="en-AU" sz="2800" dirty="0" err="1" smtClean="0"/>
              <a:t>dan</a:t>
            </a:r>
            <a:r>
              <a:rPr lang="en-AU" sz="2800" dirty="0" smtClean="0"/>
              <a:t> </a:t>
            </a:r>
            <a:r>
              <a:rPr lang="en-AU" sz="2800" dirty="0" err="1" smtClean="0"/>
              <a:t>informasi</a:t>
            </a:r>
            <a:r>
              <a:rPr lang="en-AU" sz="2800" dirty="0" smtClean="0"/>
              <a:t> </a:t>
            </a:r>
            <a:r>
              <a:rPr lang="en-AU" sz="2800" dirty="0" err="1" smtClean="0"/>
              <a:t>untuk</a:t>
            </a:r>
            <a:r>
              <a:rPr lang="en-AU" sz="2800" dirty="0" smtClean="0"/>
              <a:t> </a:t>
            </a:r>
            <a:r>
              <a:rPr lang="en-AU" sz="2800" dirty="0" err="1" smtClean="0"/>
              <a:t>setiap</a:t>
            </a:r>
            <a:r>
              <a:rPr lang="en-AU" sz="2800" dirty="0" smtClean="0"/>
              <a:t> </a:t>
            </a:r>
            <a:r>
              <a:rPr lang="en-AU" sz="2800" dirty="0" err="1" smtClean="0"/>
              <a:t>rantai</a:t>
            </a:r>
            <a:r>
              <a:rPr lang="en-AU" sz="2800" dirty="0" smtClean="0"/>
              <a:t> </a:t>
            </a:r>
            <a:r>
              <a:rPr lang="en-AU" sz="2800" dirty="0" err="1" smtClean="0"/>
              <a:t>serta</a:t>
            </a:r>
            <a:r>
              <a:rPr lang="en-AU" sz="2800" dirty="0" smtClean="0"/>
              <a:t> </a:t>
            </a:r>
            <a:r>
              <a:rPr lang="en-AU" sz="2800" dirty="0" err="1" smtClean="0"/>
              <a:t>mampu</a:t>
            </a:r>
            <a:r>
              <a:rPr lang="en-AU" sz="2800" dirty="0" smtClean="0"/>
              <a:t> </a:t>
            </a:r>
            <a:r>
              <a:rPr lang="en-AU" sz="2800" dirty="0" err="1" smtClean="0"/>
              <a:t>mengidentifikasi</a:t>
            </a:r>
            <a:r>
              <a:rPr lang="en-AU" sz="2800" dirty="0" smtClean="0"/>
              <a:t> </a:t>
            </a:r>
            <a:r>
              <a:rPr lang="en-AU" sz="2800" dirty="0" err="1" smtClean="0"/>
              <a:t>pelaku</a:t>
            </a:r>
            <a:r>
              <a:rPr lang="en-AU" sz="2800" dirty="0" smtClean="0"/>
              <a:t> (</a:t>
            </a:r>
            <a:r>
              <a:rPr lang="en-AU" sz="2800" i="1" dirty="0" smtClean="0"/>
              <a:t>entry point</a:t>
            </a:r>
            <a:r>
              <a:rPr lang="en-AU" sz="2800" dirty="0" smtClean="0"/>
              <a:t>) </a:t>
            </a:r>
            <a:r>
              <a:rPr lang="en-AU" sz="2800" dirty="0" err="1" smtClean="0"/>
              <a:t>potensial</a:t>
            </a:r>
            <a:r>
              <a:rPr lang="en-AU" sz="2800" dirty="0" smtClean="0"/>
              <a:t> </a:t>
            </a:r>
            <a:r>
              <a:rPr lang="id-ID" sz="2800" dirty="0" smtClean="0"/>
              <a:t>dari </a:t>
            </a:r>
            <a:r>
              <a:rPr lang="en-AU" sz="2800" dirty="0" err="1" smtClean="0"/>
              <a:t>proyek</a:t>
            </a:r>
            <a:endParaRPr lang="en-AU" sz="2800" dirty="0" smtClean="0"/>
          </a:p>
        </p:txBody>
      </p:sp>
    </p:spTree>
    <p:extLst>
      <p:ext uri="{BB962C8B-B14F-4D97-AF65-F5344CB8AC3E}">
        <p14:creationId xmlns:p14="http://schemas.microsoft.com/office/powerpoint/2010/main" val="20827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89" y="0"/>
            <a:ext cx="8229600" cy="648072"/>
          </a:xfrm>
        </p:spPr>
        <p:txBody>
          <a:bodyPr/>
          <a:lstStyle/>
          <a:p>
            <a:r>
              <a:rPr lang="en-AU" dirty="0" err="1" smtClean="0"/>
              <a:t>Pelatihan</a:t>
            </a:r>
            <a:r>
              <a:rPr lang="en-AU" dirty="0" smtClean="0"/>
              <a:t> </a:t>
            </a:r>
            <a:r>
              <a:rPr lang="en-AU" dirty="0" err="1" smtClean="0"/>
              <a:t>Rantai</a:t>
            </a:r>
            <a:r>
              <a:rPr lang="en-AU" dirty="0" smtClean="0"/>
              <a:t> </a:t>
            </a:r>
            <a:r>
              <a:rPr lang="en-AU" dirty="0" err="1" smtClean="0"/>
              <a:t>Nilai</a:t>
            </a:r>
            <a:endParaRPr lang="en-AU" dirty="0"/>
          </a:p>
        </p:txBody>
      </p:sp>
      <p:pic>
        <p:nvPicPr>
          <p:cNvPr id="18436" name="Picture 6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648072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 err="1" smtClean="0"/>
              <a:t>Sumber</a:t>
            </a:r>
            <a:r>
              <a:rPr lang="en-AU" sz="2400" dirty="0" smtClean="0"/>
              <a:t> </a:t>
            </a:r>
            <a:r>
              <a:rPr lang="en-AU" sz="2400" dirty="0" err="1" smtClean="0"/>
              <a:t>Kunci</a:t>
            </a:r>
            <a:r>
              <a:rPr lang="en-AU" sz="2400" dirty="0" smtClean="0"/>
              <a:t> (</a:t>
            </a:r>
            <a:r>
              <a:rPr lang="en-AU" sz="2400" i="1" dirty="0" smtClean="0"/>
              <a:t>Key Resources</a:t>
            </a:r>
            <a:r>
              <a:rPr lang="en-AU" sz="2400" dirty="0" smtClean="0"/>
              <a:t>): </a:t>
            </a:r>
            <a:r>
              <a:rPr lang="en-AU" sz="2400" i="1" dirty="0" err="1" smtClean="0"/>
              <a:t>Toolbook</a:t>
            </a:r>
            <a:r>
              <a:rPr lang="en-AU" sz="2400" dirty="0" smtClean="0"/>
              <a:t> </a:t>
            </a:r>
            <a:r>
              <a:rPr lang="en-AU" sz="2400" dirty="0" err="1" smtClean="0"/>
              <a:t>pada</a:t>
            </a:r>
            <a:r>
              <a:rPr lang="en-AU" sz="2400" dirty="0" smtClean="0"/>
              <a:t> </a:t>
            </a:r>
            <a:r>
              <a:rPr lang="en-AU" sz="2400" dirty="0" err="1" smtClean="0"/>
              <a:t>pembutan</a:t>
            </a:r>
            <a:r>
              <a:rPr lang="en-AU" sz="2400" dirty="0" smtClean="0"/>
              <a:t> </a:t>
            </a:r>
            <a:r>
              <a:rPr lang="en-AU" sz="2400" dirty="0" err="1" smtClean="0"/>
              <a:t>rantai</a:t>
            </a:r>
            <a:r>
              <a:rPr lang="en-AU" sz="2400" dirty="0" smtClean="0"/>
              <a:t> </a:t>
            </a:r>
            <a:r>
              <a:rPr lang="en-AU" sz="2400" dirty="0" err="1" smtClean="0"/>
              <a:t>nilai</a:t>
            </a:r>
            <a:r>
              <a:rPr lang="en-AU" sz="2400" dirty="0" smtClean="0"/>
              <a:t> yang </a:t>
            </a:r>
            <a:r>
              <a:rPr lang="en-AU" sz="2400" dirty="0" err="1" smtClean="0"/>
              <a:t>berfungsi</a:t>
            </a:r>
            <a:r>
              <a:rPr lang="en-AU" sz="2400" dirty="0" smtClean="0"/>
              <a:t> </a:t>
            </a:r>
            <a:r>
              <a:rPr lang="en-AU" sz="2400" dirty="0" err="1" smtClean="0"/>
              <a:t>lebih</a:t>
            </a:r>
            <a:r>
              <a:rPr lang="en-AU" sz="2400" dirty="0" smtClean="0"/>
              <a:t> </a:t>
            </a:r>
            <a:r>
              <a:rPr lang="en-AU" sz="2400" dirty="0" err="1" smtClean="0"/>
              <a:t>baik</a:t>
            </a:r>
            <a:r>
              <a:rPr lang="en-AU" sz="2400" dirty="0" smtClean="0"/>
              <a:t> </a:t>
            </a:r>
            <a:r>
              <a:rPr lang="en-AU" sz="2400" dirty="0" err="1" smtClean="0"/>
              <a:t>bagi</a:t>
            </a:r>
            <a:r>
              <a:rPr lang="en-AU" sz="2400" dirty="0" smtClean="0"/>
              <a:t> </a:t>
            </a:r>
            <a:r>
              <a:rPr lang="en-AU" sz="2400" dirty="0" err="1" smtClean="0"/>
              <a:t>warga</a:t>
            </a:r>
            <a:r>
              <a:rPr lang="en-AU" sz="2400" dirty="0" smtClean="0"/>
              <a:t> yang </a:t>
            </a:r>
            <a:r>
              <a:rPr lang="en-AU" sz="2400" dirty="0" err="1" smtClean="0"/>
              <a:t>kurang</a:t>
            </a:r>
            <a:r>
              <a:rPr lang="en-AU" sz="2400" dirty="0" smtClean="0"/>
              <a:t> </a:t>
            </a:r>
            <a:r>
              <a:rPr lang="en-AU" sz="2400" dirty="0" err="1" smtClean="0"/>
              <a:t>mampu</a:t>
            </a:r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 err="1" smtClean="0"/>
              <a:t>Sesi</a:t>
            </a:r>
            <a:r>
              <a:rPr lang="en-AU" sz="2400" dirty="0" smtClean="0"/>
              <a:t> 1</a:t>
            </a:r>
          </a:p>
          <a:p>
            <a:pPr lvl="1"/>
            <a:r>
              <a:rPr lang="en-AU" sz="2000" b="1" dirty="0" err="1" smtClean="0"/>
              <a:t>Pengenalan</a:t>
            </a:r>
            <a:r>
              <a:rPr lang="en-AU" sz="2000" b="1" dirty="0" smtClean="0"/>
              <a:t> </a:t>
            </a:r>
          </a:p>
          <a:p>
            <a:pPr lvl="1"/>
            <a:r>
              <a:rPr lang="en-AU" sz="2000" b="1" dirty="0" err="1" smtClean="0"/>
              <a:t>Prinsip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dan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Konsep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Rantai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Nilai</a:t>
            </a:r>
            <a:r>
              <a:rPr lang="en-AU" sz="2000" dirty="0" smtClean="0"/>
              <a:t>– </a:t>
            </a:r>
            <a:r>
              <a:rPr lang="en-AU" sz="2000" dirty="0" err="1" smtClean="0"/>
              <a:t>berdasarkan</a:t>
            </a:r>
            <a:r>
              <a:rPr lang="en-AU" sz="2000" i="1" dirty="0" err="1" smtClean="0"/>
              <a:t>Value</a:t>
            </a:r>
            <a:r>
              <a:rPr lang="en-AU" sz="2000" i="1" dirty="0" smtClean="0"/>
              <a:t> Chains Toolbook Part 1. </a:t>
            </a:r>
            <a:r>
              <a:rPr lang="en-AU" sz="2000" dirty="0" err="1" smtClean="0"/>
              <a:t>Peserta</a:t>
            </a:r>
            <a:r>
              <a:rPr lang="en-AU" sz="2000" dirty="0" smtClean="0"/>
              <a:t> </a:t>
            </a:r>
            <a:r>
              <a:rPr lang="en-AU" sz="2000" dirty="0" err="1" smtClean="0"/>
              <a:t>akan</a:t>
            </a:r>
            <a:r>
              <a:rPr lang="en-AU" sz="2000" dirty="0" smtClean="0"/>
              <a:t> </a:t>
            </a:r>
            <a:r>
              <a:rPr lang="en-AU" sz="2000" dirty="0" err="1" smtClean="0"/>
              <a:t>mendapat</a:t>
            </a:r>
            <a:r>
              <a:rPr lang="en-AU" sz="2000" dirty="0" smtClean="0"/>
              <a:t> </a:t>
            </a:r>
            <a:r>
              <a:rPr lang="en-AU" sz="2000" dirty="0" err="1" smtClean="0"/>
              <a:t>pemahaman</a:t>
            </a:r>
            <a:r>
              <a:rPr lang="en-AU" sz="2000" dirty="0" smtClean="0"/>
              <a:t> </a:t>
            </a:r>
            <a:r>
              <a:rPr lang="en-AU" sz="2000" dirty="0" err="1" smtClean="0"/>
              <a:t>mengenai</a:t>
            </a:r>
            <a:r>
              <a:rPr lang="en-AU" sz="2000" dirty="0" smtClean="0"/>
              <a:t> </a:t>
            </a:r>
            <a:r>
              <a:rPr lang="en-AU" sz="2000" dirty="0" err="1" smtClean="0"/>
              <a:t>prinsip</a:t>
            </a:r>
            <a:r>
              <a:rPr lang="en-AU" sz="2000" dirty="0" smtClean="0"/>
              <a:t> </a:t>
            </a:r>
            <a:r>
              <a:rPr lang="en-AU" sz="2000" dirty="0" err="1" smtClean="0"/>
              <a:t>dasar</a:t>
            </a:r>
            <a:r>
              <a:rPr lang="en-AU" sz="2000" dirty="0" smtClean="0"/>
              <a:t> </a:t>
            </a:r>
            <a:r>
              <a:rPr lang="en-AU" sz="2000" dirty="0" err="1" smtClean="0"/>
              <a:t>dan</a:t>
            </a:r>
            <a:r>
              <a:rPr lang="en-AU" sz="2000" dirty="0" smtClean="0"/>
              <a:t> </a:t>
            </a:r>
            <a:r>
              <a:rPr lang="en-AU" sz="2000" dirty="0" err="1" smtClean="0"/>
              <a:t>konsep</a:t>
            </a:r>
            <a:r>
              <a:rPr lang="en-AU" sz="2000" dirty="0" smtClean="0"/>
              <a:t> </a:t>
            </a:r>
            <a:r>
              <a:rPr lang="en-AU" sz="2000" dirty="0" err="1" smtClean="0"/>
              <a:t>utama</a:t>
            </a:r>
            <a:r>
              <a:rPr lang="en-AU" sz="2000" dirty="0" smtClean="0"/>
              <a:t> </a:t>
            </a:r>
            <a:r>
              <a:rPr lang="en-AU" sz="2000" dirty="0" err="1" smtClean="0"/>
              <a:t>rantai</a:t>
            </a:r>
            <a:r>
              <a:rPr lang="en-AU" sz="2000" dirty="0" smtClean="0"/>
              <a:t> </a:t>
            </a:r>
            <a:r>
              <a:rPr lang="en-AU" sz="2000" dirty="0" err="1" smtClean="0"/>
              <a:t>nilai</a:t>
            </a:r>
            <a:r>
              <a:rPr lang="en-AU" sz="2000" dirty="0" smtClean="0"/>
              <a:t> </a:t>
            </a:r>
            <a:r>
              <a:rPr lang="en-AU" sz="2000" dirty="0" err="1" smtClean="0"/>
              <a:t>dan</a:t>
            </a:r>
            <a:r>
              <a:rPr lang="en-AU" sz="2000" dirty="0" smtClean="0"/>
              <a:t> </a:t>
            </a:r>
            <a:r>
              <a:rPr lang="en-AU" sz="2000" dirty="0" err="1" smtClean="0"/>
              <a:t>analisis</a:t>
            </a:r>
            <a:r>
              <a:rPr lang="en-AU" sz="2000" dirty="0" smtClean="0"/>
              <a:t> </a:t>
            </a:r>
            <a:r>
              <a:rPr lang="en-AU" sz="2000" dirty="0" err="1" smtClean="0"/>
              <a:t>rantai</a:t>
            </a:r>
            <a:r>
              <a:rPr lang="en-AU" sz="2000" dirty="0" smtClean="0"/>
              <a:t> </a:t>
            </a:r>
            <a:r>
              <a:rPr lang="en-AU" sz="2000" dirty="0" err="1" smtClean="0"/>
              <a:t>nilai</a:t>
            </a:r>
            <a:r>
              <a:rPr lang="en-AU" sz="2000" dirty="0" smtClean="0"/>
              <a:t>.</a:t>
            </a:r>
          </a:p>
          <a:p>
            <a:pPr lvl="1"/>
            <a:r>
              <a:rPr lang="en-AU" sz="2000" b="1" dirty="0" err="1" smtClean="0"/>
              <a:t>Pengenalan</a:t>
            </a:r>
            <a:r>
              <a:rPr lang="en-AU" sz="2000" b="1" dirty="0" smtClean="0"/>
              <a:t> Gender </a:t>
            </a:r>
            <a:r>
              <a:rPr lang="en-AU" sz="2000" b="1" dirty="0" err="1" smtClean="0"/>
              <a:t>dan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Dimensi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Keterlibatan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Sosial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pada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Analisis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Rantai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Nilai</a:t>
            </a:r>
            <a:r>
              <a:rPr lang="en-AU" sz="2000" b="1" dirty="0" smtClean="0"/>
              <a:t>. </a:t>
            </a:r>
            <a:r>
              <a:rPr lang="en-AU" sz="2000" dirty="0" err="1" smtClean="0"/>
              <a:t>Peserta</a:t>
            </a:r>
            <a:r>
              <a:rPr lang="en-AU" sz="2000" dirty="0" smtClean="0"/>
              <a:t> </a:t>
            </a:r>
            <a:r>
              <a:rPr lang="en-AU" sz="2000" dirty="0" err="1" smtClean="0"/>
              <a:t>akan</a:t>
            </a:r>
            <a:r>
              <a:rPr lang="en-AU" sz="2000" dirty="0" smtClean="0"/>
              <a:t> </a:t>
            </a:r>
            <a:r>
              <a:rPr lang="en-AU" sz="2000" dirty="0" err="1" smtClean="0"/>
              <a:t>mendapat</a:t>
            </a:r>
            <a:r>
              <a:rPr lang="en-AU" sz="2000" dirty="0" smtClean="0"/>
              <a:t> </a:t>
            </a:r>
            <a:r>
              <a:rPr lang="en-AU" sz="2000" dirty="0" err="1" smtClean="0"/>
              <a:t>pemahaman</a:t>
            </a:r>
            <a:r>
              <a:rPr lang="en-AU" sz="2000" dirty="0" smtClean="0"/>
              <a:t> </a:t>
            </a:r>
            <a:r>
              <a:rPr lang="en-AU" sz="2000" dirty="0" err="1" smtClean="0"/>
              <a:t>mengenai</a:t>
            </a:r>
            <a:r>
              <a:rPr lang="en-AU" sz="2000" dirty="0" smtClean="0"/>
              <a:t> </a:t>
            </a:r>
            <a:r>
              <a:rPr lang="en-AU" sz="2000" dirty="0" err="1" smtClean="0"/>
              <a:t>keterlibatan</a:t>
            </a:r>
            <a:r>
              <a:rPr lang="en-AU" sz="2000" dirty="0" smtClean="0"/>
              <a:t> </a:t>
            </a:r>
            <a:r>
              <a:rPr lang="en-AU" sz="2000" dirty="0" err="1" smtClean="0"/>
              <a:t>aspek</a:t>
            </a:r>
            <a:r>
              <a:rPr lang="en-AU" sz="2000" dirty="0" smtClean="0"/>
              <a:t> gender </a:t>
            </a:r>
            <a:r>
              <a:rPr lang="en-AU" sz="2000" dirty="0" err="1" smtClean="0"/>
              <a:t>pada</a:t>
            </a:r>
            <a:r>
              <a:rPr lang="en-AU" sz="2000" dirty="0" smtClean="0"/>
              <a:t> </a:t>
            </a:r>
            <a:r>
              <a:rPr lang="en-AU" sz="2000" dirty="0" err="1" smtClean="0"/>
              <a:t>analisis</a:t>
            </a:r>
            <a:r>
              <a:rPr lang="en-AU" sz="2000" dirty="0" smtClean="0"/>
              <a:t> </a:t>
            </a:r>
            <a:r>
              <a:rPr lang="en-AU" sz="2000" dirty="0" err="1" smtClean="0"/>
              <a:t>rantai</a:t>
            </a:r>
            <a:r>
              <a:rPr lang="en-AU" sz="2000" dirty="0" smtClean="0"/>
              <a:t> </a:t>
            </a:r>
            <a:r>
              <a:rPr lang="en-AU" sz="2000" dirty="0" err="1" smtClean="0"/>
              <a:t>nilai</a:t>
            </a:r>
            <a:r>
              <a:rPr lang="en-AU" sz="2000" dirty="0" smtClean="0"/>
              <a:t>.</a:t>
            </a:r>
            <a:endParaRPr lang="en-AU" sz="2000" b="1" dirty="0" smtClean="0"/>
          </a:p>
          <a:p>
            <a:pPr marL="457200" lvl="1" indent="0">
              <a:buNone/>
            </a:pP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48072"/>
          </a:xfrm>
        </p:spPr>
        <p:txBody>
          <a:bodyPr/>
          <a:lstStyle/>
          <a:p>
            <a:r>
              <a:rPr lang="en-AU" dirty="0" err="1" smtClean="0"/>
              <a:t>Pelatihan</a:t>
            </a:r>
            <a:r>
              <a:rPr lang="en-AU" dirty="0" smtClean="0"/>
              <a:t> </a:t>
            </a:r>
            <a:r>
              <a:rPr lang="en-AU" dirty="0" err="1" smtClean="0"/>
              <a:t>Rantai</a:t>
            </a:r>
            <a:r>
              <a:rPr lang="en-AU" dirty="0" smtClean="0"/>
              <a:t> </a:t>
            </a:r>
            <a:r>
              <a:rPr lang="en-AU" dirty="0" err="1" smtClean="0"/>
              <a:t>Nilai</a:t>
            </a:r>
            <a:endParaRPr lang="en-AU" dirty="0"/>
          </a:p>
        </p:txBody>
      </p:sp>
      <p:pic>
        <p:nvPicPr>
          <p:cNvPr id="18436" name="Picture 6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01" y="759380"/>
            <a:ext cx="8229600" cy="5696072"/>
          </a:xfrm>
        </p:spPr>
        <p:txBody>
          <a:bodyPr/>
          <a:lstStyle/>
          <a:p>
            <a:r>
              <a:rPr lang="en-AU" sz="2800" dirty="0" err="1" smtClean="0"/>
              <a:t>Sesi</a:t>
            </a:r>
            <a:r>
              <a:rPr lang="en-AU" sz="2800" dirty="0" smtClean="0"/>
              <a:t> 2 </a:t>
            </a:r>
          </a:p>
          <a:p>
            <a:pPr lvl="1"/>
            <a:r>
              <a:rPr lang="en-AU" sz="2400" b="1" dirty="0" err="1" smtClean="0"/>
              <a:t>Konsep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Kunci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Pemetaan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Rantai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Nilai</a:t>
            </a:r>
            <a:r>
              <a:rPr lang="en-AU" sz="2400" b="1" dirty="0" smtClean="0"/>
              <a:t> – </a:t>
            </a:r>
            <a:r>
              <a:rPr lang="en-AU" sz="2400" dirty="0" err="1" smtClean="0"/>
              <a:t>Peserta</a:t>
            </a:r>
            <a:r>
              <a:rPr lang="en-AU" sz="2400" dirty="0" smtClean="0"/>
              <a:t> </a:t>
            </a:r>
            <a:r>
              <a:rPr lang="en-AU" sz="2400" dirty="0" err="1" smtClean="0"/>
              <a:t>akan</a:t>
            </a:r>
            <a:r>
              <a:rPr lang="en-AU" sz="2400" dirty="0" smtClean="0"/>
              <a:t> </a:t>
            </a:r>
            <a:r>
              <a:rPr lang="en-AU" sz="2400" dirty="0" err="1" smtClean="0"/>
              <a:t>mendapat</a:t>
            </a:r>
            <a:r>
              <a:rPr lang="en-AU" sz="2400" dirty="0" smtClean="0"/>
              <a:t> </a:t>
            </a:r>
            <a:r>
              <a:rPr lang="en-AU" sz="2400" dirty="0" err="1" smtClean="0"/>
              <a:t>pemahaman</a:t>
            </a:r>
            <a:r>
              <a:rPr lang="en-AU" sz="2400" dirty="0" smtClean="0"/>
              <a:t> </a:t>
            </a:r>
            <a:r>
              <a:rPr lang="en-AU" sz="2400" dirty="0" err="1" smtClean="0"/>
              <a:t>mengenai</a:t>
            </a:r>
            <a:r>
              <a:rPr lang="en-AU" sz="2400" dirty="0" smtClean="0"/>
              <a:t> </a:t>
            </a:r>
            <a:r>
              <a:rPr lang="en-AU" sz="2400" dirty="0" err="1" smtClean="0"/>
              <a:t>sarana</a:t>
            </a:r>
            <a:r>
              <a:rPr lang="en-AU" sz="2400" dirty="0" smtClean="0"/>
              <a:t> </a:t>
            </a:r>
            <a:r>
              <a:rPr lang="en-AU" sz="2400" dirty="0" err="1" smtClean="0"/>
              <a:t>kunci</a:t>
            </a:r>
            <a:r>
              <a:rPr lang="en-AU" sz="2400" dirty="0" smtClean="0"/>
              <a:t> (</a:t>
            </a:r>
            <a:r>
              <a:rPr lang="en-AU" sz="2400" i="1" dirty="0" smtClean="0"/>
              <a:t>key tools</a:t>
            </a:r>
            <a:r>
              <a:rPr lang="en-AU" sz="2400" dirty="0" smtClean="0"/>
              <a:t>) </a:t>
            </a:r>
            <a:r>
              <a:rPr lang="en-AU" sz="2400" dirty="0" err="1" smtClean="0"/>
              <a:t>untuk</a:t>
            </a:r>
            <a:r>
              <a:rPr lang="en-AU" sz="2400" dirty="0" smtClean="0"/>
              <a:t> </a:t>
            </a:r>
            <a:r>
              <a:rPr lang="en-AU" sz="2400" dirty="0" err="1" smtClean="0"/>
              <a:t>pemetaan</a:t>
            </a:r>
            <a:r>
              <a:rPr lang="en-AU" sz="2400" dirty="0" smtClean="0"/>
              <a:t> </a:t>
            </a:r>
            <a:r>
              <a:rPr lang="en-AU" sz="2400" dirty="0" err="1" smtClean="0"/>
              <a:t>dimensi</a:t>
            </a:r>
            <a:r>
              <a:rPr lang="en-AU" sz="2400" dirty="0" smtClean="0"/>
              <a:t> yang </a:t>
            </a:r>
            <a:r>
              <a:rPr lang="en-AU" sz="2400" dirty="0" err="1" smtClean="0"/>
              <a:t>bervariasi</a:t>
            </a:r>
            <a:r>
              <a:rPr lang="en-AU" sz="2400" dirty="0" smtClean="0"/>
              <a:t> </a:t>
            </a:r>
            <a:r>
              <a:rPr lang="en-AU" sz="2400" dirty="0" err="1" smtClean="0"/>
              <a:t>pada</a:t>
            </a:r>
            <a:r>
              <a:rPr lang="en-AU" sz="2400" dirty="0" smtClean="0"/>
              <a:t> </a:t>
            </a:r>
            <a:r>
              <a:rPr lang="en-AU" sz="2400" dirty="0" err="1" smtClean="0"/>
              <a:t>rantai</a:t>
            </a:r>
            <a:r>
              <a:rPr lang="en-AU" sz="2400" dirty="0" smtClean="0"/>
              <a:t> </a:t>
            </a:r>
            <a:r>
              <a:rPr lang="en-AU" sz="2400" dirty="0" err="1" smtClean="0"/>
              <a:t>nilai</a:t>
            </a:r>
            <a:r>
              <a:rPr lang="en-AU" sz="2400" dirty="0" smtClean="0"/>
              <a:t>. Hal </a:t>
            </a:r>
            <a:r>
              <a:rPr lang="en-AU" sz="2400" dirty="0" err="1" smtClean="0"/>
              <a:t>ini</a:t>
            </a:r>
            <a:r>
              <a:rPr lang="en-AU" sz="2400" dirty="0" smtClean="0"/>
              <a:t> </a:t>
            </a:r>
            <a:r>
              <a:rPr lang="en-AU" sz="2400" dirty="0" err="1" smtClean="0"/>
              <a:t>akan</a:t>
            </a:r>
            <a:r>
              <a:rPr lang="en-AU" sz="2400" dirty="0" smtClean="0"/>
              <a:t> </a:t>
            </a:r>
            <a:r>
              <a:rPr lang="en-AU" sz="2400" dirty="0" err="1" smtClean="0"/>
              <a:t>bermanfaat</a:t>
            </a:r>
            <a:r>
              <a:rPr lang="en-AU" sz="2400" dirty="0" smtClean="0"/>
              <a:t> </a:t>
            </a:r>
            <a:r>
              <a:rPr lang="en-AU" sz="2400" dirty="0" err="1" smtClean="0"/>
              <a:t>di</a:t>
            </a:r>
            <a:r>
              <a:rPr lang="en-AU" sz="2400" dirty="0" smtClean="0"/>
              <a:t> </a:t>
            </a:r>
            <a:r>
              <a:rPr lang="en-AU" sz="2400" dirty="0" err="1" smtClean="0"/>
              <a:t>latihan</a:t>
            </a:r>
            <a:r>
              <a:rPr lang="en-AU" sz="2400" dirty="0" smtClean="0"/>
              <a:t> </a:t>
            </a:r>
            <a:r>
              <a:rPr lang="en-AU" sz="2400" dirty="0" err="1" smtClean="0"/>
              <a:t>praktek</a:t>
            </a:r>
            <a:r>
              <a:rPr lang="en-AU" sz="2400" dirty="0" smtClean="0"/>
              <a:t> </a:t>
            </a:r>
            <a:r>
              <a:rPr lang="en-AU" sz="2400" dirty="0" err="1" smtClean="0"/>
              <a:t>nantinya</a:t>
            </a:r>
            <a:endParaRPr lang="en-AU" sz="2400" dirty="0" smtClean="0"/>
          </a:p>
          <a:p>
            <a:pPr lvl="1"/>
            <a:endParaRPr lang="en-AU" sz="2400" dirty="0" smtClean="0"/>
          </a:p>
          <a:p>
            <a:pPr lvl="1"/>
            <a:r>
              <a:rPr lang="en-AU" sz="2200" b="1" dirty="0" err="1" smtClean="0"/>
              <a:t>Kerja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Kelompok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pada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Pemetaan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Rantai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Nilai</a:t>
            </a:r>
            <a:r>
              <a:rPr lang="en-AU" sz="2200" b="1" dirty="0" smtClean="0"/>
              <a:t> – </a:t>
            </a:r>
            <a:r>
              <a:rPr lang="en-AU" sz="2200" dirty="0" err="1" smtClean="0"/>
              <a:t>Bekerja</a:t>
            </a:r>
            <a:r>
              <a:rPr lang="en-AU" sz="2200" dirty="0" smtClean="0"/>
              <a:t> </a:t>
            </a:r>
            <a:r>
              <a:rPr lang="en-AU" sz="2200" dirty="0" err="1" smtClean="0"/>
              <a:t>dalam</a:t>
            </a:r>
            <a:r>
              <a:rPr lang="en-AU" sz="2200" dirty="0" smtClean="0"/>
              <a:t> </a:t>
            </a:r>
            <a:r>
              <a:rPr lang="en-AU" sz="2200" dirty="0" err="1" smtClean="0"/>
              <a:t>kelompok</a:t>
            </a:r>
            <a:r>
              <a:rPr lang="en-AU" sz="2200" dirty="0" smtClean="0"/>
              <a:t> </a:t>
            </a:r>
            <a:r>
              <a:rPr lang="en-AU" sz="2200" dirty="0" err="1" smtClean="0"/>
              <a:t>untuk</a:t>
            </a:r>
            <a:r>
              <a:rPr lang="en-AU" sz="2200" dirty="0" smtClean="0"/>
              <a:t> </a:t>
            </a:r>
            <a:r>
              <a:rPr lang="en-AU" sz="2200" dirty="0" err="1" smtClean="0"/>
              <a:t>memetakan</a:t>
            </a:r>
            <a:r>
              <a:rPr lang="en-AU" sz="2200" dirty="0" smtClean="0"/>
              <a:t> </a:t>
            </a:r>
            <a:r>
              <a:rPr lang="en-AU" sz="2200" dirty="0" err="1" smtClean="0"/>
              <a:t>aspek</a:t>
            </a:r>
            <a:r>
              <a:rPr lang="en-AU" sz="2200" dirty="0" smtClean="0"/>
              <a:t> </a:t>
            </a:r>
            <a:r>
              <a:rPr lang="en-AU" sz="2200" dirty="0" err="1" smtClean="0"/>
              <a:t>kunci</a:t>
            </a:r>
            <a:r>
              <a:rPr lang="en-AU" sz="2200" dirty="0" smtClean="0"/>
              <a:t> </a:t>
            </a:r>
            <a:r>
              <a:rPr lang="en-AU" sz="2200" dirty="0" err="1" smtClean="0"/>
              <a:t>rantai</a:t>
            </a:r>
            <a:r>
              <a:rPr lang="en-AU" sz="2200" dirty="0" smtClean="0"/>
              <a:t> </a:t>
            </a:r>
            <a:r>
              <a:rPr lang="en-AU" sz="2200" dirty="0" err="1" smtClean="0"/>
              <a:t>nilai</a:t>
            </a:r>
            <a:r>
              <a:rPr lang="en-AU" sz="2200" dirty="0" smtClean="0"/>
              <a:t> </a:t>
            </a:r>
            <a:r>
              <a:rPr lang="en-AU" sz="2200" dirty="0" err="1" smtClean="0"/>
              <a:t>dalam</a:t>
            </a:r>
            <a:r>
              <a:rPr lang="en-AU" sz="2200" dirty="0" smtClean="0"/>
              <a:t> </a:t>
            </a:r>
            <a:r>
              <a:rPr lang="en-AU" sz="2200" dirty="0" err="1" smtClean="0"/>
              <a:t>provinsi</a:t>
            </a:r>
            <a:r>
              <a:rPr lang="en-AU" sz="2200" dirty="0" smtClean="0"/>
              <a:t>:</a:t>
            </a:r>
            <a:endParaRPr lang="en-AU" sz="2200" b="1" dirty="0" smtClean="0"/>
          </a:p>
          <a:p>
            <a:pPr lvl="2">
              <a:buNone/>
            </a:pPr>
            <a:r>
              <a:rPr lang="en-AU" sz="1600" dirty="0" smtClean="0"/>
              <a:t>- </a:t>
            </a:r>
            <a:r>
              <a:rPr lang="en-AU" sz="1600" dirty="0" err="1" smtClean="0"/>
              <a:t>Proses</a:t>
            </a:r>
            <a:r>
              <a:rPr lang="en-AU" sz="1600" dirty="0" smtClean="0"/>
              <a:t> </a:t>
            </a:r>
            <a:r>
              <a:rPr lang="en-AU" sz="1600" dirty="0" err="1" smtClean="0"/>
              <a:t>Inti</a:t>
            </a:r>
            <a:r>
              <a:rPr lang="en-AU" sz="1600" dirty="0" smtClean="0"/>
              <a:t>		- </a:t>
            </a:r>
            <a:r>
              <a:rPr lang="en-AU" sz="1600" dirty="0" err="1" smtClean="0"/>
              <a:t>Biaya</a:t>
            </a:r>
            <a:r>
              <a:rPr lang="en-AU" sz="1600" dirty="0" smtClean="0"/>
              <a:t>, </a:t>
            </a:r>
            <a:r>
              <a:rPr lang="en-AU" sz="1600" dirty="0" err="1" smtClean="0"/>
              <a:t>Keuntungan</a:t>
            </a:r>
            <a:r>
              <a:rPr lang="en-AU" sz="1600" dirty="0" smtClean="0"/>
              <a:t>, </a:t>
            </a:r>
            <a:r>
              <a:rPr lang="en-AU" sz="1600" dirty="0" err="1" smtClean="0"/>
              <a:t>dan</a:t>
            </a:r>
            <a:r>
              <a:rPr lang="en-AU" sz="1600" dirty="0" smtClean="0"/>
              <a:t> </a:t>
            </a:r>
            <a:r>
              <a:rPr lang="en-AU" sz="1600" dirty="0" err="1" smtClean="0"/>
              <a:t>Nilai</a:t>
            </a:r>
            <a:r>
              <a:rPr lang="en-AU" sz="1600" dirty="0" smtClean="0"/>
              <a:t> </a:t>
            </a:r>
            <a:r>
              <a:rPr lang="en-AU" sz="1600" dirty="0" err="1" smtClean="0"/>
              <a:t>Tambah</a:t>
            </a:r>
            <a:endParaRPr lang="en-US" sz="1600" dirty="0" smtClean="0"/>
          </a:p>
          <a:p>
            <a:pPr lvl="2">
              <a:buNone/>
            </a:pPr>
            <a:r>
              <a:rPr lang="en-AU" sz="1600" dirty="0" smtClean="0"/>
              <a:t>- </a:t>
            </a:r>
            <a:r>
              <a:rPr lang="en-AU" sz="1600" dirty="0" err="1" smtClean="0"/>
              <a:t>Pelaku</a:t>
            </a:r>
            <a:r>
              <a:rPr lang="en-AU" sz="1600" dirty="0" smtClean="0"/>
              <a:t> </a:t>
            </a:r>
            <a:r>
              <a:rPr lang="en-AU" sz="1600" dirty="0" err="1" smtClean="0"/>
              <a:t>Utama</a:t>
            </a:r>
            <a:r>
              <a:rPr lang="en-AU" sz="1600" dirty="0" smtClean="0"/>
              <a:t>		- </a:t>
            </a:r>
            <a:r>
              <a:rPr lang="en-AU" sz="1600" dirty="0" err="1" smtClean="0"/>
              <a:t>Aliran</a:t>
            </a:r>
            <a:r>
              <a:rPr lang="en-AU" sz="1600" dirty="0" smtClean="0"/>
              <a:t> </a:t>
            </a:r>
            <a:r>
              <a:rPr lang="en-AU" sz="1600" dirty="0" err="1" smtClean="0"/>
              <a:t>Geografis</a:t>
            </a:r>
            <a:endParaRPr lang="en-US" sz="1600" dirty="0"/>
          </a:p>
          <a:p>
            <a:pPr lvl="2">
              <a:buNone/>
            </a:pPr>
            <a:r>
              <a:rPr lang="en-AU" sz="1600" dirty="0" smtClean="0"/>
              <a:t>- </a:t>
            </a:r>
            <a:r>
              <a:rPr lang="en-AU" sz="1600" dirty="0" err="1" smtClean="0"/>
              <a:t>Aliran</a:t>
            </a:r>
            <a:r>
              <a:rPr lang="en-AU" sz="1600" dirty="0" smtClean="0"/>
              <a:t> </a:t>
            </a:r>
            <a:r>
              <a:rPr lang="en-AU" sz="1600" dirty="0" err="1" smtClean="0"/>
              <a:t>Produk</a:t>
            </a:r>
            <a:r>
              <a:rPr lang="en-AU" sz="1600" dirty="0" smtClean="0"/>
              <a:t>		- </a:t>
            </a:r>
            <a:r>
              <a:rPr lang="en-AU" sz="1600" dirty="0" err="1" smtClean="0"/>
              <a:t>Hubungan</a:t>
            </a:r>
            <a:r>
              <a:rPr lang="en-AU" sz="1600" dirty="0" smtClean="0"/>
              <a:t> </a:t>
            </a:r>
            <a:r>
              <a:rPr lang="en-AU" sz="1600" dirty="0" err="1" smtClean="0"/>
              <a:t>dan</a:t>
            </a:r>
            <a:r>
              <a:rPr lang="en-AU" sz="1600" dirty="0" smtClean="0"/>
              <a:t> </a:t>
            </a:r>
            <a:r>
              <a:rPr lang="en-AU" sz="1600" dirty="0" err="1" smtClean="0"/>
              <a:t>Keterkaitan</a:t>
            </a:r>
            <a:endParaRPr lang="en-US" sz="1600" dirty="0"/>
          </a:p>
          <a:p>
            <a:pPr lvl="2">
              <a:buNone/>
            </a:pPr>
            <a:r>
              <a:rPr lang="en-AU" sz="1600" dirty="0" smtClean="0"/>
              <a:t>- </a:t>
            </a:r>
            <a:r>
              <a:rPr lang="en-AU" sz="1600" dirty="0" err="1" smtClean="0"/>
              <a:t>Aliran</a:t>
            </a:r>
            <a:r>
              <a:rPr lang="en-AU" sz="1600" dirty="0" smtClean="0"/>
              <a:t> </a:t>
            </a:r>
            <a:r>
              <a:rPr lang="en-AU" sz="1600" dirty="0" err="1" smtClean="0"/>
              <a:t>Informasi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86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648072"/>
          </a:xfrm>
        </p:spPr>
        <p:txBody>
          <a:bodyPr/>
          <a:lstStyle/>
          <a:p>
            <a:r>
              <a:rPr lang="en-AU" dirty="0" err="1" smtClean="0"/>
              <a:t>Pelatihan</a:t>
            </a:r>
            <a:r>
              <a:rPr lang="en-AU" dirty="0" smtClean="0"/>
              <a:t> </a:t>
            </a:r>
            <a:r>
              <a:rPr lang="en-AU" dirty="0" err="1" smtClean="0"/>
              <a:t>Rantai</a:t>
            </a:r>
            <a:r>
              <a:rPr lang="en-AU" dirty="0" smtClean="0"/>
              <a:t> </a:t>
            </a:r>
            <a:r>
              <a:rPr lang="en-AU" dirty="0" err="1" smtClean="0"/>
              <a:t>Nilai</a:t>
            </a:r>
            <a:endParaRPr lang="en-AU" dirty="0"/>
          </a:p>
        </p:txBody>
      </p:sp>
      <p:pic>
        <p:nvPicPr>
          <p:cNvPr id="18436" name="Picture 6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8568952" cy="4713387"/>
          </a:xfrm>
        </p:spPr>
        <p:txBody>
          <a:bodyPr/>
          <a:lstStyle/>
          <a:p>
            <a:r>
              <a:rPr lang="en-AU" sz="2800" dirty="0" err="1" smtClean="0"/>
              <a:t>Sesi</a:t>
            </a:r>
            <a:r>
              <a:rPr lang="en-AU" sz="2800" dirty="0" smtClean="0"/>
              <a:t> 3</a:t>
            </a:r>
          </a:p>
          <a:p>
            <a:pPr lvl="1"/>
            <a:r>
              <a:rPr lang="en-AU" sz="2200" b="1" dirty="0" err="1" smtClean="0"/>
              <a:t>Kerja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Kelompok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pada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Pemetaan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Rantai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Nilai</a:t>
            </a:r>
            <a:r>
              <a:rPr lang="en-AU" sz="2200" b="1" dirty="0" smtClean="0"/>
              <a:t> (</a:t>
            </a:r>
            <a:r>
              <a:rPr lang="en-AU" sz="2200" b="1" dirty="0" err="1" smtClean="0"/>
              <a:t>lanjutan</a:t>
            </a:r>
            <a:r>
              <a:rPr lang="en-AU" sz="2200" b="1" dirty="0" smtClean="0"/>
              <a:t>) – </a:t>
            </a:r>
            <a:r>
              <a:rPr lang="en-AU" sz="2200" dirty="0" err="1" smtClean="0"/>
              <a:t>Bekerja</a:t>
            </a:r>
            <a:r>
              <a:rPr lang="en-AU" sz="2200" dirty="0" smtClean="0"/>
              <a:t> </a:t>
            </a:r>
            <a:r>
              <a:rPr lang="en-AU" sz="2200" dirty="0" err="1" smtClean="0"/>
              <a:t>dalam</a:t>
            </a:r>
            <a:r>
              <a:rPr lang="en-AU" sz="2200" dirty="0" smtClean="0"/>
              <a:t> </a:t>
            </a:r>
            <a:r>
              <a:rPr lang="en-AU" sz="2200" dirty="0" err="1" smtClean="0"/>
              <a:t>satu</a:t>
            </a:r>
            <a:r>
              <a:rPr lang="en-AU" sz="2200" dirty="0" smtClean="0"/>
              <a:t> </a:t>
            </a:r>
            <a:r>
              <a:rPr lang="en-AU" sz="2200" dirty="0" err="1" smtClean="0"/>
              <a:t>kelompok</a:t>
            </a:r>
            <a:r>
              <a:rPr lang="en-AU" sz="2200" dirty="0" smtClean="0"/>
              <a:t> </a:t>
            </a:r>
            <a:r>
              <a:rPr lang="en-AU" sz="2200" dirty="0" err="1" smtClean="0"/>
              <a:t>untuk</a:t>
            </a:r>
            <a:r>
              <a:rPr lang="en-AU" sz="2200" dirty="0" smtClean="0"/>
              <a:t> </a:t>
            </a:r>
            <a:r>
              <a:rPr lang="en-AU" sz="2200" dirty="0" err="1" smtClean="0"/>
              <a:t>memetakan</a:t>
            </a:r>
            <a:r>
              <a:rPr lang="en-AU" sz="2200" dirty="0" smtClean="0"/>
              <a:t> </a:t>
            </a:r>
            <a:r>
              <a:rPr lang="en-AU" sz="2200" dirty="0" err="1" smtClean="0"/>
              <a:t>aspek</a:t>
            </a:r>
            <a:r>
              <a:rPr lang="en-AU" sz="2200" dirty="0" smtClean="0"/>
              <a:t> </a:t>
            </a:r>
            <a:r>
              <a:rPr lang="en-AU" sz="2200" dirty="0" err="1" smtClean="0"/>
              <a:t>kunci</a:t>
            </a:r>
            <a:r>
              <a:rPr lang="en-AU" sz="2200" dirty="0" smtClean="0"/>
              <a:t> </a:t>
            </a:r>
            <a:r>
              <a:rPr lang="en-AU" sz="2200" dirty="0" err="1" smtClean="0"/>
              <a:t>rantai</a:t>
            </a:r>
            <a:r>
              <a:rPr lang="en-AU" sz="2200" dirty="0" smtClean="0"/>
              <a:t> </a:t>
            </a:r>
            <a:r>
              <a:rPr lang="en-AU" sz="2200" dirty="0" err="1" smtClean="0"/>
              <a:t>nilai</a:t>
            </a:r>
            <a:r>
              <a:rPr lang="en-AU" sz="2200" dirty="0" smtClean="0"/>
              <a:t> </a:t>
            </a:r>
            <a:r>
              <a:rPr lang="en-AU" sz="2200" dirty="0" err="1" smtClean="0"/>
              <a:t>dalam</a:t>
            </a:r>
            <a:r>
              <a:rPr lang="en-AU" sz="2200" dirty="0" smtClean="0"/>
              <a:t> </a:t>
            </a:r>
            <a:r>
              <a:rPr lang="en-AU" sz="2200" dirty="0" err="1" smtClean="0"/>
              <a:t>lingkup</a:t>
            </a:r>
            <a:r>
              <a:rPr lang="en-AU" sz="2200" dirty="0" smtClean="0"/>
              <a:t> </a:t>
            </a:r>
            <a:r>
              <a:rPr lang="en-AU" sz="2200" dirty="0" err="1" smtClean="0"/>
              <a:t>provinsi</a:t>
            </a:r>
            <a:endParaRPr lang="en-AU" sz="2200" b="1" dirty="0" smtClean="0"/>
          </a:p>
          <a:p>
            <a:pPr lvl="1"/>
            <a:r>
              <a:rPr lang="en-AU" sz="2200" b="1" dirty="0" err="1" smtClean="0"/>
              <a:t>Melaporkan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Kembali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pada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Latihan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Pemetaan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Rantai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Nilai</a:t>
            </a:r>
            <a:endParaRPr lang="en-AU" sz="2200" dirty="0"/>
          </a:p>
          <a:p>
            <a:pPr lvl="1"/>
            <a:r>
              <a:rPr lang="en-AU" sz="2200" b="1" dirty="0" err="1" smtClean="0"/>
              <a:t>Diskusi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mengenai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instrumen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kumpulan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informasi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dan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pematangan</a:t>
            </a:r>
            <a:r>
              <a:rPr lang="en-AU" sz="2200" b="1" dirty="0" smtClean="0"/>
              <a:t> final </a:t>
            </a:r>
            <a:r>
              <a:rPr lang="en-AU" sz="2200" b="1" dirty="0" err="1" smtClean="0"/>
              <a:t>rencana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kunjungan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lapang</a:t>
            </a:r>
            <a:r>
              <a:rPr lang="en-AU" sz="2200" b="1" dirty="0" smtClean="0"/>
              <a:t> – </a:t>
            </a:r>
            <a:r>
              <a:rPr lang="en-AU" sz="2200" dirty="0" err="1" smtClean="0"/>
              <a:t>Informasi</a:t>
            </a:r>
            <a:r>
              <a:rPr lang="en-AU" sz="2200" dirty="0" smtClean="0"/>
              <a:t> </a:t>
            </a:r>
            <a:r>
              <a:rPr lang="en-AU" sz="2200" dirty="0" err="1" smtClean="0"/>
              <a:t>harus</a:t>
            </a:r>
            <a:r>
              <a:rPr lang="en-AU" sz="2200" dirty="0" smtClean="0"/>
              <a:t> </a:t>
            </a:r>
            <a:r>
              <a:rPr lang="en-AU" sz="2200" dirty="0" err="1" smtClean="0"/>
              <a:t>diidentifikasi</a:t>
            </a:r>
            <a:r>
              <a:rPr lang="en-AU" sz="2200" dirty="0" smtClean="0"/>
              <a:t> </a:t>
            </a:r>
            <a:r>
              <a:rPr lang="en-AU" sz="2200" dirty="0" err="1" smtClean="0"/>
              <a:t>dan</a:t>
            </a:r>
            <a:r>
              <a:rPr lang="en-AU" sz="2200" dirty="0" smtClean="0"/>
              <a:t> </a:t>
            </a:r>
            <a:r>
              <a:rPr lang="en-AU" sz="2200" dirty="0" err="1" smtClean="0"/>
              <a:t>membutuhkan</a:t>
            </a:r>
            <a:r>
              <a:rPr lang="en-AU" sz="2200" dirty="0" smtClean="0"/>
              <a:t> </a:t>
            </a:r>
            <a:r>
              <a:rPr lang="en-AU" sz="2200" dirty="0" err="1" smtClean="0"/>
              <a:t>sumber</a:t>
            </a:r>
            <a:r>
              <a:rPr lang="en-AU" sz="2200" dirty="0" smtClean="0"/>
              <a:t> data </a:t>
            </a:r>
            <a:r>
              <a:rPr lang="en-AU" sz="2200" dirty="0" err="1" smtClean="0"/>
              <a:t>untuk</a:t>
            </a:r>
            <a:r>
              <a:rPr lang="en-AU" sz="2200" dirty="0" smtClean="0"/>
              <a:t> </a:t>
            </a:r>
            <a:r>
              <a:rPr lang="en-AU" sz="2200" dirty="0" err="1" smtClean="0"/>
              <a:t>mengumpulkan</a:t>
            </a:r>
            <a:r>
              <a:rPr lang="en-AU" sz="2200" dirty="0" smtClean="0"/>
              <a:t> </a:t>
            </a:r>
            <a:r>
              <a:rPr lang="en-AU" sz="2200" dirty="0" err="1" smtClean="0"/>
              <a:t>informasi</a:t>
            </a:r>
            <a:r>
              <a:rPr lang="en-AU" sz="2200" dirty="0" smtClean="0"/>
              <a:t> </a:t>
            </a:r>
            <a:r>
              <a:rPr lang="en-AU" sz="2200" dirty="0" err="1" smtClean="0"/>
              <a:t>penting</a:t>
            </a:r>
            <a:r>
              <a:rPr lang="en-AU" sz="2200" dirty="0" smtClean="0"/>
              <a:t> yang </a:t>
            </a:r>
            <a:r>
              <a:rPr lang="en-AU" sz="2200" dirty="0" err="1" smtClean="0"/>
              <a:t>telah</a:t>
            </a:r>
            <a:r>
              <a:rPr lang="en-AU" sz="2200" dirty="0" smtClean="0"/>
              <a:t> </a:t>
            </a:r>
            <a:r>
              <a:rPr lang="en-AU" sz="2200" dirty="0" err="1" smtClean="0"/>
              <a:t>diidentifikasi</a:t>
            </a:r>
            <a:r>
              <a:rPr lang="en-AU" sz="2200" dirty="0" smtClean="0"/>
              <a:t> </a:t>
            </a:r>
            <a:r>
              <a:rPr lang="en-AU" sz="2200" dirty="0" err="1" smtClean="0"/>
              <a:t>dan</a:t>
            </a:r>
            <a:r>
              <a:rPr lang="en-AU" sz="2200" dirty="0" smtClean="0"/>
              <a:t> </a:t>
            </a:r>
            <a:r>
              <a:rPr lang="en-AU" sz="2200" dirty="0" err="1" smtClean="0"/>
              <a:t>disetujui</a:t>
            </a:r>
            <a:r>
              <a:rPr lang="en-AU" sz="2200" dirty="0" smtClean="0"/>
              <a:t> </a:t>
            </a:r>
            <a:r>
              <a:rPr lang="en-AU" sz="2200" dirty="0" err="1" smtClean="0"/>
              <a:t>oleh</a:t>
            </a:r>
            <a:r>
              <a:rPr lang="en-AU" sz="2200" dirty="0" smtClean="0"/>
              <a:t> </a:t>
            </a:r>
            <a:r>
              <a:rPr lang="en-AU" sz="2200" dirty="0" err="1" smtClean="0"/>
              <a:t>peserta</a:t>
            </a:r>
            <a:r>
              <a:rPr lang="en-AU" sz="2200" dirty="0" smtClean="0"/>
              <a:t>. </a:t>
            </a:r>
            <a:r>
              <a:rPr lang="en-AU" sz="2200" dirty="0" err="1" smtClean="0"/>
              <a:t>Rencana</a:t>
            </a:r>
            <a:r>
              <a:rPr lang="en-AU" sz="2200" dirty="0" smtClean="0"/>
              <a:t> </a:t>
            </a:r>
            <a:r>
              <a:rPr lang="en-AU" sz="2200" dirty="0" err="1" smtClean="0"/>
              <a:t>kunjungan</a:t>
            </a:r>
            <a:r>
              <a:rPr lang="en-AU" sz="2200" dirty="0" smtClean="0"/>
              <a:t> </a:t>
            </a:r>
            <a:r>
              <a:rPr lang="en-AU" sz="2200" dirty="0" err="1" smtClean="0"/>
              <a:t>lapang</a:t>
            </a:r>
            <a:r>
              <a:rPr lang="en-AU" sz="2200" dirty="0" smtClean="0"/>
              <a:t> </a:t>
            </a:r>
            <a:r>
              <a:rPr lang="en-AU" sz="2200" dirty="0" err="1" smtClean="0"/>
              <a:t>dan</a:t>
            </a:r>
            <a:r>
              <a:rPr lang="en-AU" sz="2200" dirty="0" smtClean="0"/>
              <a:t> </a:t>
            </a:r>
            <a:r>
              <a:rPr lang="en-AU" sz="2200" dirty="0" err="1" smtClean="0"/>
              <a:t>susunan</a:t>
            </a:r>
            <a:r>
              <a:rPr lang="en-AU" sz="2200" dirty="0" smtClean="0"/>
              <a:t> </a:t>
            </a:r>
            <a:r>
              <a:rPr lang="en-AU" sz="2200" dirty="0" err="1" smtClean="0"/>
              <a:t>logistik</a:t>
            </a:r>
            <a:r>
              <a:rPr lang="en-AU" sz="2200" dirty="0" smtClean="0"/>
              <a:t> </a:t>
            </a:r>
            <a:r>
              <a:rPr lang="en-AU" sz="2200" dirty="0" err="1" smtClean="0"/>
              <a:t>telah</a:t>
            </a:r>
            <a:r>
              <a:rPr lang="en-AU" sz="2200" dirty="0" smtClean="0"/>
              <a:t> </a:t>
            </a:r>
            <a:r>
              <a:rPr lang="en-AU" sz="2200" dirty="0" err="1" smtClean="0"/>
              <a:t>dimatangkan</a:t>
            </a:r>
            <a:endParaRPr lang="en-AU" sz="2200" b="1" dirty="0" smtClean="0"/>
          </a:p>
          <a:p>
            <a:pPr lvl="1"/>
            <a:endParaRPr lang="en-AU" sz="2200" b="1" dirty="0"/>
          </a:p>
        </p:txBody>
      </p:sp>
    </p:spTree>
    <p:extLst>
      <p:ext uri="{BB962C8B-B14F-4D97-AF65-F5344CB8AC3E}">
        <p14:creationId xmlns:p14="http://schemas.microsoft.com/office/powerpoint/2010/main" val="12586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/>
          <a:lstStyle/>
          <a:p>
            <a:r>
              <a:rPr lang="en-US" i="1" dirty="0" smtClean="0"/>
              <a:t>Fieldwork</a:t>
            </a:r>
            <a:r>
              <a:rPr lang="en-US" dirty="0" smtClean="0"/>
              <a:t> (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Lapang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AU" sz="2400" dirty="0" err="1" smtClean="0"/>
              <a:t>Tujuan</a:t>
            </a:r>
            <a:r>
              <a:rPr lang="en-AU" sz="2400" dirty="0" smtClean="0"/>
              <a:t>: </a:t>
            </a:r>
          </a:p>
          <a:p>
            <a:pPr lvl="1"/>
            <a:r>
              <a:rPr lang="en-AU" sz="2000" dirty="0" err="1" smtClean="0"/>
              <a:t>Mengumpulkan</a:t>
            </a:r>
            <a:r>
              <a:rPr lang="en-AU" sz="2000" dirty="0" smtClean="0"/>
              <a:t> </a:t>
            </a:r>
            <a:r>
              <a:rPr lang="en-AU" sz="2000" dirty="0" err="1" smtClean="0"/>
              <a:t>informasi</a:t>
            </a:r>
            <a:r>
              <a:rPr lang="en-AU" sz="2000" dirty="0" smtClean="0"/>
              <a:t> primer yang </a:t>
            </a:r>
            <a:r>
              <a:rPr lang="en-AU" sz="2000" dirty="0" err="1" smtClean="0"/>
              <a:t>relevan</a:t>
            </a:r>
            <a:r>
              <a:rPr lang="en-AU" sz="2000" dirty="0" smtClean="0"/>
              <a:t> </a:t>
            </a:r>
            <a:r>
              <a:rPr lang="en-AU" sz="2000" dirty="0" err="1" smtClean="0"/>
              <a:t>dari</a:t>
            </a:r>
            <a:r>
              <a:rPr lang="en-AU" sz="2000" dirty="0" smtClean="0"/>
              <a:t> </a:t>
            </a:r>
            <a:r>
              <a:rPr lang="en-AU" sz="2000" dirty="0" err="1" smtClean="0"/>
              <a:t>informan</a:t>
            </a:r>
            <a:r>
              <a:rPr lang="en-AU" sz="2000" dirty="0" smtClean="0"/>
              <a:t> </a:t>
            </a:r>
            <a:r>
              <a:rPr lang="en-AU" sz="2000" dirty="0" err="1" smtClean="0"/>
              <a:t>kunci</a:t>
            </a:r>
            <a:r>
              <a:rPr lang="en-AU" sz="2000" dirty="0" smtClean="0"/>
              <a:t> </a:t>
            </a:r>
            <a:r>
              <a:rPr lang="en-AU" sz="2000" dirty="0" err="1" smtClean="0"/>
              <a:t>pada</a:t>
            </a:r>
            <a:r>
              <a:rPr lang="en-AU" sz="2000" dirty="0" smtClean="0"/>
              <a:t> </a:t>
            </a:r>
            <a:r>
              <a:rPr lang="en-AU" sz="2000" dirty="0" err="1" smtClean="0"/>
              <a:t>berbagai</a:t>
            </a:r>
            <a:r>
              <a:rPr lang="en-AU" sz="2000" dirty="0" smtClean="0"/>
              <a:t> </a:t>
            </a:r>
            <a:r>
              <a:rPr lang="en-AU" sz="2000" dirty="0" err="1" smtClean="0"/>
              <a:t>tahapan</a:t>
            </a:r>
            <a:r>
              <a:rPr lang="en-AU" sz="2000" dirty="0" smtClean="0"/>
              <a:t> </a:t>
            </a:r>
            <a:r>
              <a:rPr lang="en-AU" sz="2000" dirty="0" err="1" smtClean="0"/>
              <a:t>dalam</a:t>
            </a:r>
            <a:r>
              <a:rPr lang="en-AU" sz="2000" dirty="0" smtClean="0"/>
              <a:t> </a:t>
            </a:r>
            <a:r>
              <a:rPr lang="en-AU" sz="2000" dirty="0" err="1" smtClean="0"/>
              <a:t>rantai</a:t>
            </a:r>
            <a:r>
              <a:rPr lang="en-AU" sz="2000" dirty="0" smtClean="0"/>
              <a:t> </a:t>
            </a:r>
            <a:r>
              <a:rPr lang="en-AU" sz="2000" dirty="0" err="1" smtClean="0"/>
              <a:t>nilai</a:t>
            </a:r>
            <a:endParaRPr lang="en-AU" sz="2000" dirty="0" smtClean="0"/>
          </a:p>
          <a:p>
            <a:pPr lvl="1"/>
            <a:r>
              <a:rPr lang="en-AU" sz="2000" dirty="0" err="1" smtClean="0"/>
              <a:t>Finalisasi</a:t>
            </a:r>
            <a:r>
              <a:rPr lang="en-AU" sz="2000" dirty="0" smtClean="0"/>
              <a:t> /</a:t>
            </a:r>
            <a:r>
              <a:rPr lang="en-AU" sz="2000" dirty="0" err="1" smtClean="0"/>
              <a:t>pematangan</a:t>
            </a:r>
            <a:r>
              <a:rPr lang="en-AU" sz="2000" dirty="0" smtClean="0"/>
              <a:t> </a:t>
            </a:r>
            <a:r>
              <a:rPr lang="en-AU" sz="2000" dirty="0" err="1" smtClean="0"/>
              <a:t>pemetaan</a:t>
            </a:r>
            <a:r>
              <a:rPr lang="en-AU" sz="2000" dirty="0" smtClean="0"/>
              <a:t> </a:t>
            </a:r>
            <a:r>
              <a:rPr lang="en-AU" sz="2000" dirty="0" err="1" smtClean="0"/>
              <a:t>rantai</a:t>
            </a:r>
            <a:r>
              <a:rPr lang="en-AU" sz="2000" dirty="0" smtClean="0"/>
              <a:t> </a:t>
            </a:r>
            <a:r>
              <a:rPr lang="en-AU" sz="2000" dirty="0" err="1" smtClean="0"/>
              <a:t>nilai</a:t>
            </a:r>
            <a:r>
              <a:rPr lang="en-AU" sz="2000" dirty="0" smtClean="0"/>
              <a:t> </a:t>
            </a:r>
            <a:r>
              <a:rPr lang="en-AU" sz="2000" dirty="0" err="1" smtClean="0"/>
              <a:t>dan</a:t>
            </a:r>
            <a:r>
              <a:rPr lang="en-AU" sz="2000" dirty="0" smtClean="0"/>
              <a:t> </a:t>
            </a:r>
            <a:r>
              <a:rPr lang="en-AU" sz="2000" dirty="0" err="1" smtClean="0"/>
              <a:t>analisis</a:t>
            </a:r>
            <a:r>
              <a:rPr lang="en-AU" sz="2000" dirty="0" smtClean="0"/>
              <a:t> </a:t>
            </a:r>
            <a:r>
              <a:rPr lang="en-AU" sz="2000" dirty="0" err="1" smtClean="0"/>
              <a:t>hubungan</a:t>
            </a:r>
            <a:r>
              <a:rPr lang="en-AU" sz="2000" dirty="0" smtClean="0"/>
              <a:t> </a:t>
            </a:r>
            <a:r>
              <a:rPr lang="en-AU" sz="2000" dirty="0" err="1" smtClean="0"/>
              <a:t>dan</a:t>
            </a:r>
            <a:r>
              <a:rPr lang="en-AU" sz="2000" dirty="0" smtClean="0"/>
              <a:t> </a:t>
            </a:r>
            <a:r>
              <a:rPr lang="en-AU" sz="2000" dirty="0" err="1" smtClean="0"/>
              <a:t>keterkaitan</a:t>
            </a:r>
            <a:r>
              <a:rPr lang="en-AU" sz="2000" dirty="0" smtClean="0"/>
              <a:t> </a:t>
            </a:r>
            <a:r>
              <a:rPr lang="en-AU" sz="2000" dirty="0" err="1" smtClean="0"/>
              <a:t>berdasarkan</a:t>
            </a:r>
            <a:r>
              <a:rPr lang="en-AU" sz="2000" dirty="0" smtClean="0"/>
              <a:t> </a:t>
            </a:r>
            <a:r>
              <a:rPr lang="en-AU" sz="2000" dirty="0" err="1" smtClean="0"/>
              <a:t>diskusi</a:t>
            </a:r>
            <a:r>
              <a:rPr lang="en-AU" sz="2000" dirty="0" smtClean="0"/>
              <a:t> </a:t>
            </a:r>
            <a:r>
              <a:rPr lang="en-AU" sz="2000" dirty="0" err="1" smtClean="0"/>
              <a:t>di</a:t>
            </a:r>
            <a:r>
              <a:rPr lang="en-AU" sz="2000" dirty="0" smtClean="0"/>
              <a:t> workshop/</a:t>
            </a:r>
            <a:r>
              <a:rPr lang="en-AU" sz="2000" dirty="0" err="1" smtClean="0"/>
              <a:t>pelatihan</a:t>
            </a:r>
            <a:r>
              <a:rPr lang="en-AU" sz="2000" dirty="0" smtClean="0"/>
              <a:t> </a:t>
            </a:r>
            <a:r>
              <a:rPr lang="en-AU" sz="2000" dirty="0" err="1" smtClean="0"/>
              <a:t>dan</a:t>
            </a:r>
            <a:r>
              <a:rPr lang="en-AU" sz="2000" dirty="0" smtClean="0"/>
              <a:t> </a:t>
            </a:r>
            <a:r>
              <a:rPr lang="en-AU" sz="2000" dirty="0" err="1" smtClean="0"/>
              <a:t>informasi</a:t>
            </a:r>
            <a:r>
              <a:rPr lang="en-AU" sz="2000" dirty="0" smtClean="0"/>
              <a:t> yang </a:t>
            </a:r>
            <a:r>
              <a:rPr lang="en-AU" sz="2000" dirty="0" err="1" smtClean="0"/>
              <a:t>terkumpul</a:t>
            </a:r>
            <a:r>
              <a:rPr lang="en-AU" sz="2000" dirty="0" smtClean="0"/>
              <a:t> </a:t>
            </a:r>
            <a:r>
              <a:rPr lang="en-AU" sz="2000" dirty="0" err="1" smtClean="0"/>
              <a:t>di</a:t>
            </a:r>
            <a:r>
              <a:rPr lang="en-AU" sz="2000" dirty="0" smtClean="0"/>
              <a:t> </a:t>
            </a:r>
            <a:r>
              <a:rPr lang="en-AU" sz="2000" dirty="0" err="1" smtClean="0"/>
              <a:t>kegiatan</a:t>
            </a:r>
            <a:r>
              <a:rPr lang="en-AU" sz="2000" dirty="0" smtClean="0"/>
              <a:t> </a:t>
            </a:r>
            <a:r>
              <a:rPr lang="en-AU" sz="2000" dirty="0" err="1" smtClean="0"/>
              <a:t>lapang</a:t>
            </a:r>
            <a:endParaRPr lang="en-AU" sz="2000" dirty="0" smtClean="0"/>
          </a:p>
          <a:p>
            <a:pPr lvl="1"/>
            <a:r>
              <a:rPr lang="fr-FR" sz="2000" dirty="0" err="1" smtClean="0"/>
              <a:t>Berdasarkan</a:t>
            </a:r>
            <a:r>
              <a:rPr lang="fr-FR" sz="2000" dirty="0" smtClean="0"/>
              <a:t> </a:t>
            </a:r>
            <a:r>
              <a:rPr lang="fr-FR" sz="2000" dirty="0" err="1" smtClean="0"/>
              <a:t>hal</a:t>
            </a:r>
            <a:r>
              <a:rPr lang="fr-FR" sz="2000" dirty="0" smtClean="0"/>
              <a:t> </a:t>
            </a:r>
            <a:r>
              <a:rPr lang="fr-FR" sz="2000" dirty="0" err="1" smtClean="0"/>
              <a:t>tersebut</a:t>
            </a:r>
            <a:r>
              <a:rPr lang="fr-FR" sz="2000" dirty="0" smtClean="0"/>
              <a:t> di </a:t>
            </a:r>
            <a:r>
              <a:rPr lang="fr-FR" sz="2000" dirty="0" err="1" smtClean="0"/>
              <a:t>atas</a:t>
            </a:r>
            <a:r>
              <a:rPr lang="fr-FR" sz="2000" dirty="0" smtClean="0"/>
              <a:t>, </a:t>
            </a:r>
            <a:r>
              <a:rPr lang="fr-FR" sz="2000" dirty="0" err="1" smtClean="0"/>
              <a:t>identifikasi</a:t>
            </a:r>
            <a:r>
              <a:rPr lang="fr-FR" sz="2000" dirty="0" smtClean="0"/>
              <a:t> dan </a:t>
            </a:r>
            <a:r>
              <a:rPr lang="fr-FR" sz="2000" dirty="0" err="1" smtClean="0"/>
              <a:t>prioritas</a:t>
            </a:r>
            <a:r>
              <a:rPr lang="fr-FR" sz="2000" dirty="0" smtClean="0"/>
              <a:t> </a:t>
            </a:r>
            <a:r>
              <a:rPr lang="fr-FR" sz="2000" dirty="0" err="1" smtClean="0"/>
              <a:t>pelaku</a:t>
            </a:r>
            <a:r>
              <a:rPr lang="fr-FR" sz="2000" dirty="0" smtClean="0"/>
              <a:t> (</a:t>
            </a:r>
            <a:r>
              <a:rPr lang="fr-FR" sz="2000" i="1" dirty="0" smtClean="0"/>
              <a:t>entry point</a:t>
            </a:r>
            <a:r>
              <a:rPr lang="fr-FR" sz="2000" dirty="0" smtClean="0"/>
              <a:t>) yang </a:t>
            </a:r>
            <a:r>
              <a:rPr lang="fr-FR" sz="2000" dirty="0" err="1" smtClean="0"/>
              <a:t>berpotensial</a:t>
            </a:r>
            <a:r>
              <a:rPr lang="fr-FR" sz="2000" dirty="0" smtClean="0"/>
              <a:t> </a:t>
            </a:r>
            <a:r>
              <a:rPr lang="fr-FR" sz="2000" dirty="0" err="1" smtClean="0"/>
              <a:t>untuk</a:t>
            </a:r>
            <a:r>
              <a:rPr lang="fr-FR" sz="2000" dirty="0" smtClean="0"/>
              <a:t> </a:t>
            </a:r>
            <a:r>
              <a:rPr lang="fr-FR" sz="2000" dirty="0" err="1" smtClean="0"/>
              <a:t>intervensi</a:t>
            </a:r>
            <a:r>
              <a:rPr lang="fr-FR" sz="2000" dirty="0" smtClean="0"/>
              <a:t> </a:t>
            </a:r>
            <a:r>
              <a:rPr lang="fr-FR" sz="2000" dirty="0" err="1" smtClean="0"/>
              <a:t>proyek</a:t>
            </a:r>
            <a:r>
              <a:rPr lang="fr-FR" sz="2000" dirty="0" smtClean="0"/>
              <a:t> </a:t>
            </a:r>
            <a:r>
              <a:rPr lang="fr-FR" sz="2000" dirty="0" err="1" smtClean="0"/>
              <a:t>rantai</a:t>
            </a:r>
            <a:r>
              <a:rPr lang="fr-FR" sz="2000" dirty="0" smtClean="0"/>
              <a:t> </a:t>
            </a:r>
            <a:r>
              <a:rPr lang="fr-FR" sz="2000" dirty="0" err="1" smtClean="0"/>
              <a:t>nilai</a:t>
            </a:r>
            <a:r>
              <a:rPr lang="fr-FR" sz="2000" dirty="0" smtClean="0"/>
              <a:t>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48072"/>
          </a:xfrm>
        </p:spPr>
        <p:txBody>
          <a:bodyPr/>
          <a:lstStyle/>
          <a:p>
            <a:r>
              <a:rPr lang="en-AU" sz="2400" dirty="0" err="1" smtClean="0"/>
              <a:t>Luaran</a:t>
            </a:r>
            <a:r>
              <a:rPr lang="en-AU" sz="2400" dirty="0" smtClean="0"/>
              <a:t> </a:t>
            </a:r>
            <a:r>
              <a:rPr lang="en-AU" sz="2400" dirty="0" err="1" smtClean="0"/>
              <a:t>Keseluruhan</a:t>
            </a:r>
            <a:r>
              <a:rPr lang="en-AU" sz="2400" dirty="0" smtClean="0"/>
              <a:t> </a:t>
            </a:r>
            <a:r>
              <a:rPr lang="en-AU" sz="2400" dirty="0" err="1" smtClean="0"/>
              <a:t>Pelatihan</a:t>
            </a:r>
            <a:r>
              <a:rPr lang="en-AU" sz="2400" dirty="0" smtClean="0"/>
              <a:t> &amp; </a:t>
            </a:r>
            <a:r>
              <a:rPr lang="en-AU" sz="2400" dirty="0" err="1" smtClean="0"/>
              <a:t>Kegiatan</a:t>
            </a:r>
            <a:r>
              <a:rPr lang="en-AU" sz="2400" dirty="0" smtClean="0"/>
              <a:t> </a:t>
            </a:r>
            <a:r>
              <a:rPr lang="en-AU" sz="2400" dirty="0" err="1" smtClean="0"/>
              <a:t>Lapang</a:t>
            </a:r>
            <a:endParaRPr lang="en-AU" sz="2400" dirty="0"/>
          </a:p>
        </p:txBody>
      </p:sp>
      <p:pic>
        <p:nvPicPr>
          <p:cNvPr id="18436" name="Picture 6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3849291"/>
          </a:xfrm>
        </p:spPr>
        <p:txBody>
          <a:bodyPr/>
          <a:lstStyle/>
          <a:p>
            <a:r>
              <a:rPr lang="en-AU" sz="2400" dirty="0" err="1" smtClean="0"/>
              <a:t>Rantai</a:t>
            </a:r>
            <a:r>
              <a:rPr lang="en-AU" sz="2400" dirty="0" smtClean="0"/>
              <a:t> </a:t>
            </a:r>
            <a:r>
              <a:rPr lang="en-AU" sz="2400" dirty="0" err="1" smtClean="0"/>
              <a:t>nilai</a:t>
            </a:r>
            <a:r>
              <a:rPr lang="en-AU" sz="2400" dirty="0" smtClean="0"/>
              <a:t> </a:t>
            </a:r>
            <a:r>
              <a:rPr lang="en-AU" sz="2400" dirty="0" err="1" smtClean="0"/>
              <a:t>memetakan</a:t>
            </a:r>
            <a:r>
              <a:rPr lang="en-AU" sz="2400" dirty="0" smtClean="0"/>
              <a:t> </a:t>
            </a:r>
            <a:r>
              <a:rPr lang="en-AU" sz="2400" dirty="0" err="1" smtClean="0"/>
              <a:t>dan</a:t>
            </a:r>
            <a:r>
              <a:rPr lang="en-AU" sz="2400" dirty="0" smtClean="0"/>
              <a:t> </a:t>
            </a:r>
            <a:r>
              <a:rPr lang="en-AU" sz="2400" dirty="0" err="1" smtClean="0"/>
              <a:t>menganalisis</a:t>
            </a:r>
            <a:r>
              <a:rPr lang="en-AU" sz="2400" dirty="0" smtClean="0"/>
              <a:t> </a:t>
            </a:r>
            <a:r>
              <a:rPr lang="en-AU" sz="2400" dirty="0" err="1" smtClean="0"/>
              <a:t>pelaku</a:t>
            </a:r>
            <a:r>
              <a:rPr lang="en-AU" sz="2400" dirty="0" smtClean="0"/>
              <a:t> </a:t>
            </a:r>
            <a:r>
              <a:rPr lang="en-AU" sz="2400" dirty="0" err="1" smtClean="0"/>
              <a:t>rantai</a:t>
            </a:r>
            <a:r>
              <a:rPr lang="en-AU" sz="2400" dirty="0" smtClean="0"/>
              <a:t> </a:t>
            </a:r>
            <a:r>
              <a:rPr lang="en-AU" sz="2400" dirty="0" err="1" smtClean="0"/>
              <a:t>nilai</a:t>
            </a:r>
            <a:r>
              <a:rPr lang="en-AU" sz="2400" dirty="0" smtClean="0"/>
              <a:t> </a:t>
            </a:r>
            <a:r>
              <a:rPr lang="en-AU" sz="2400" dirty="0" err="1" smtClean="0"/>
              <a:t>secara</a:t>
            </a:r>
            <a:r>
              <a:rPr lang="en-AU" sz="2400" dirty="0" smtClean="0"/>
              <a:t> </a:t>
            </a:r>
            <a:r>
              <a:rPr lang="en-AU" sz="2400" dirty="0" err="1" smtClean="0"/>
              <a:t>lengkap</a:t>
            </a:r>
            <a:r>
              <a:rPr lang="en-AU" sz="2400" dirty="0" smtClean="0"/>
              <a:t> </a:t>
            </a:r>
            <a:r>
              <a:rPr lang="en-AU" sz="2400" dirty="0" err="1" smtClean="0"/>
              <a:t>dan</a:t>
            </a:r>
            <a:r>
              <a:rPr lang="en-AU" sz="2400" dirty="0" smtClean="0"/>
              <a:t> </a:t>
            </a:r>
            <a:r>
              <a:rPr lang="en-AU" sz="2400" dirty="0" err="1" smtClean="0"/>
              <a:t>akurat</a:t>
            </a:r>
            <a:endParaRPr lang="en-AU" sz="2400" dirty="0" smtClean="0"/>
          </a:p>
          <a:p>
            <a:r>
              <a:rPr lang="en-AU" sz="2400" dirty="0" err="1" smtClean="0"/>
              <a:t>Mengidentifikasi</a:t>
            </a:r>
            <a:r>
              <a:rPr lang="en-AU" sz="2400" dirty="0" smtClean="0"/>
              <a:t> </a:t>
            </a:r>
            <a:r>
              <a:rPr lang="en-AU" sz="2400" dirty="0" err="1" smtClean="0"/>
              <a:t>zona</a:t>
            </a:r>
            <a:r>
              <a:rPr lang="en-AU" sz="2400" dirty="0" smtClean="0"/>
              <a:t> </a:t>
            </a:r>
            <a:r>
              <a:rPr lang="en-AU" sz="2400" dirty="0" err="1" smtClean="0"/>
              <a:t>produksi</a:t>
            </a:r>
            <a:r>
              <a:rPr lang="en-AU" sz="2400" dirty="0" smtClean="0"/>
              <a:t> </a:t>
            </a:r>
            <a:r>
              <a:rPr lang="en-AU" sz="2400" dirty="0" err="1" smtClean="0"/>
              <a:t>kunci</a:t>
            </a:r>
            <a:r>
              <a:rPr lang="en-AU" sz="2400" dirty="0" smtClean="0"/>
              <a:t> </a:t>
            </a:r>
            <a:r>
              <a:rPr lang="en-AU" sz="2400" dirty="0" err="1" smtClean="0"/>
              <a:t>pada</a:t>
            </a:r>
            <a:r>
              <a:rPr lang="en-AU" sz="2400" dirty="0" smtClean="0"/>
              <a:t> </a:t>
            </a:r>
            <a:r>
              <a:rPr lang="en-AU" sz="2400" dirty="0" err="1" smtClean="0"/>
              <a:t>alternatif</a:t>
            </a:r>
            <a:r>
              <a:rPr lang="en-AU" sz="2400" dirty="0" smtClean="0"/>
              <a:t> </a:t>
            </a:r>
            <a:r>
              <a:rPr lang="en-AU" sz="2400" dirty="0" err="1" smtClean="0"/>
              <a:t>rantai</a:t>
            </a:r>
            <a:r>
              <a:rPr lang="en-AU" sz="2400" dirty="0" smtClean="0"/>
              <a:t> </a:t>
            </a:r>
            <a:r>
              <a:rPr lang="en-AU" sz="2400" dirty="0" err="1" smtClean="0"/>
              <a:t>nilai</a:t>
            </a:r>
            <a:r>
              <a:rPr lang="en-AU" sz="2400" dirty="0" smtClean="0"/>
              <a:t> </a:t>
            </a:r>
            <a:r>
              <a:rPr lang="en-AU" sz="2400" dirty="0" err="1" smtClean="0"/>
              <a:t>untuk</a:t>
            </a:r>
            <a:r>
              <a:rPr lang="en-AU" sz="2400" dirty="0" smtClean="0"/>
              <a:t> </a:t>
            </a:r>
            <a:r>
              <a:rPr lang="en-AU" sz="2400" dirty="0" err="1" smtClean="0"/>
              <a:t>pelaksanaan</a:t>
            </a:r>
            <a:r>
              <a:rPr lang="en-AU" sz="2400" dirty="0" smtClean="0"/>
              <a:t> </a:t>
            </a:r>
            <a:r>
              <a:rPr lang="en-AU" sz="2400" dirty="0" err="1" smtClean="0"/>
              <a:t>survei</a:t>
            </a:r>
            <a:r>
              <a:rPr lang="en-AU" sz="2400" dirty="0" smtClean="0"/>
              <a:t> </a:t>
            </a:r>
            <a:r>
              <a:rPr lang="en-AU" sz="2400" dirty="0" err="1" smtClean="0"/>
              <a:t>rumah</a:t>
            </a:r>
            <a:r>
              <a:rPr lang="en-AU" sz="2400" dirty="0" smtClean="0"/>
              <a:t> </a:t>
            </a:r>
            <a:r>
              <a:rPr lang="en-AU" sz="2400" dirty="0" err="1" smtClean="0"/>
              <a:t>tangga</a:t>
            </a:r>
            <a:endParaRPr lang="en-AU" sz="2400" dirty="0" smtClean="0"/>
          </a:p>
          <a:p>
            <a:r>
              <a:rPr lang="fr-FR" sz="2400" dirty="0" err="1" smtClean="0"/>
              <a:t>Mengidentifikasi</a:t>
            </a:r>
            <a:r>
              <a:rPr lang="fr-FR" sz="2400" dirty="0" smtClean="0"/>
              <a:t> </a:t>
            </a:r>
            <a:r>
              <a:rPr lang="fr-FR" sz="2400" dirty="0" err="1" smtClean="0"/>
              <a:t>pengetahuan</a:t>
            </a:r>
            <a:r>
              <a:rPr lang="fr-FR" sz="2400" dirty="0" smtClean="0"/>
              <a:t> yang ada </a:t>
            </a:r>
            <a:r>
              <a:rPr lang="fr-FR" sz="2400" dirty="0" err="1" smtClean="0"/>
              <a:t>pada</a:t>
            </a:r>
            <a:r>
              <a:rPr lang="fr-FR" sz="2400" dirty="0" smtClean="0"/>
              <a:t> </a:t>
            </a:r>
            <a:r>
              <a:rPr lang="fr-FR" sz="2400" dirty="0" err="1" smtClean="0"/>
              <a:t>pelaku</a:t>
            </a:r>
            <a:r>
              <a:rPr lang="fr-FR" sz="2400" dirty="0" smtClean="0"/>
              <a:t> </a:t>
            </a:r>
            <a:r>
              <a:rPr lang="fr-FR" sz="2400" dirty="0" err="1" smtClean="0"/>
              <a:t>rantai</a:t>
            </a:r>
            <a:r>
              <a:rPr lang="fr-FR" sz="2400" dirty="0" smtClean="0"/>
              <a:t> </a:t>
            </a:r>
            <a:r>
              <a:rPr lang="fr-FR" sz="2400" dirty="0" err="1" smtClean="0"/>
              <a:t>nilai</a:t>
            </a:r>
            <a:r>
              <a:rPr lang="fr-FR" sz="2400" dirty="0" smtClean="0"/>
              <a:t> </a:t>
            </a:r>
            <a:r>
              <a:rPr lang="fr-FR" sz="2400" dirty="0" err="1" smtClean="0"/>
              <a:t>pada</a:t>
            </a:r>
            <a:r>
              <a:rPr lang="fr-FR" sz="2400" dirty="0" smtClean="0"/>
              <a:t> </a:t>
            </a:r>
            <a:r>
              <a:rPr lang="fr-FR" sz="2400" dirty="0" err="1" smtClean="0"/>
              <a:t>produksi</a:t>
            </a:r>
            <a:r>
              <a:rPr lang="fr-FR" sz="2400" dirty="0" smtClean="0"/>
              <a:t> </a:t>
            </a:r>
            <a:r>
              <a:rPr lang="id-ID" sz="2400" dirty="0" smtClean="0"/>
              <a:t>ubi kayu (cassava)</a:t>
            </a:r>
            <a:endParaRPr lang="en-US" sz="2400" dirty="0" smtClean="0"/>
          </a:p>
          <a:p>
            <a:r>
              <a:rPr lang="en-AU" sz="2400" dirty="0" smtClean="0"/>
              <a:t> </a:t>
            </a:r>
            <a:r>
              <a:rPr lang="en-AU" sz="2400" dirty="0" err="1" smtClean="0"/>
              <a:t>Mengidentifikasi</a:t>
            </a:r>
            <a:r>
              <a:rPr lang="en-AU" sz="2400" dirty="0" smtClean="0"/>
              <a:t> </a:t>
            </a:r>
            <a:r>
              <a:rPr lang="en-AU" sz="2400" dirty="0" err="1" smtClean="0"/>
              <a:t>peluang</a:t>
            </a:r>
            <a:r>
              <a:rPr lang="en-AU" sz="2400" dirty="0" smtClean="0"/>
              <a:t> </a:t>
            </a:r>
            <a:r>
              <a:rPr lang="en-AU" sz="2400" dirty="0" err="1" smtClean="0"/>
              <a:t>untuk</a:t>
            </a:r>
            <a:r>
              <a:rPr lang="en-AU" sz="2400" dirty="0" smtClean="0"/>
              <a:t> </a:t>
            </a:r>
            <a:r>
              <a:rPr lang="en-AU" sz="2400" dirty="0" err="1" smtClean="0"/>
              <a:t>bekerja</a:t>
            </a:r>
            <a:r>
              <a:rPr lang="en-AU" sz="2400" dirty="0" smtClean="0"/>
              <a:t> </a:t>
            </a:r>
            <a:r>
              <a:rPr lang="en-AU" sz="2400" dirty="0" err="1" smtClean="0"/>
              <a:t>dengan</a:t>
            </a:r>
            <a:r>
              <a:rPr lang="en-AU" sz="2400" dirty="0" smtClean="0"/>
              <a:t> </a:t>
            </a:r>
            <a:r>
              <a:rPr lang="en-AU" sz="2400" dirty="0" err="1" smtClean="0"/>
              <a:t>pelaku</a:t>
            </a:r>
            <a:r>
              <a:rPr lang="en-AU" sz="2400" dirty="0" smtClean="0"/>
              <a:t> </a:t>
            </a:r>
            <a:r>
              <a:rPr lang="en-AU" sz="2400" dirty="0" err="1" smtClean="0"/>
              <a:t>rantai</a:t>
            </a:r>
            <a:r>
              <a:rPr lang="en-AU" sz="2400" dirty="0" smtClean="0"/>
              <a:t> </a:t>
            </a:r>
            <a:r>
              <a:rPr lang="en-AU" sz="2400" dirty="0" err="1" smtClean="0"/>
              <a:t>nilai</a:t>
            </a:r>
            <a:r>
              <a:rPr lang="en-AU" sz="2400" dirty="0" smtClean="0"/>
              <a:t> </a:t>
            </a:r>
            <a:r>
              <a:rPr lang="en-AU" sz="2400" dirty="0" err="1" smtClean="0"/>
              <a:t>untuk</a:t>
            </a:r>
            <a:r>
              <a:rPr lang="en-AU" sz="2400" dirty="0" smtClean="0"/>
              <a:t> </a:t>
            </a:r>
            <a:r>
              <a:rPr lang="en-AU" sz="2400" dirty="0" err="1" smtClean="0"/>
              <a:t>uji</a:t>
            </a:r>
            <a:r>
              <a:rPr lang="en-AU" sz="2400" dirty="0" smtClean="0"/>
              <a:t> </a:t>
            </a:r>
            <a:r>
              <a:rPr lang="en-AU" sz="2400" dirty="0" err="1" smtClean="0"/>
              <a:t>coba</a:t>
            </a:r>
            <a:r>
              <a:rPr lang="en-AU" sz="2400" dirty="0" smtClean="0"/>
              <a:t> </a:t>
            </a:r>
            <a:r>
              <a:rPr lang="en-AU" sz="2400" dirty="0" err="1" smtClean="0"/>
              <a:t>teknologi</a:t>
            </a:r>
            <a:r>
              <a:rPr lang="en-AU" sz="2400" dirty="0" smtClean="0"/>
              <a:t> </a:t>
            </a:r>
            <a:r>
              <a:rPr lang="en-AU" sz="2400" dirty="0" err="1" smtClean="0"/>
              <a:t>pada</a:t>
            </a:r>
            <a:r>
              <a:rPr lang="en-AU" sz="2400" dirty="0" smtClean="0"/>
              <a:t> </a:t>
            </a:r>
            <a:r>
              <a:rPr lang="en-AU" sz="2400" dirty="0" err="1" smtClean="0"/>
              <a:t>petani</a:t>
            </a:r>
            <a:endParaRPr lang="en-US" sz="2400" dirty="0" smtClean="0"/>
          </a:p>
          <a:p>
            <a:r>
              <a:rPr lang="en-AU" sz="2400" dirty="0"/>
              <a:t> </a:t>
            </a:r>
            <a:r>
              <a:rPr lang="en-AU" sz="2400" dirty="0" err="1" smtClean="0"/>
              <a:t>Memulai</a:t>
            </a:r>
            <a:r>
              <a:rPr lang="en-AU" sz="2400" dirty="0" smtClean="0"/>
              <a:t> </a:t>
            </a:r>
            <a:r>
              <a:rPr lang="en-AU" sz="2400" dirty="0" err="1" smtClean="0"/>
              <a:t>untuk</a:t>
            </a:r>
            <a:r>
              <a:rPr lang="en-AU" sz="2400" dirty="0" smtClean="0"/>
              <a:t> </a:t>
            </a:r>
            <a:r>
              <a:rPr lang="en-AU" sz="2400" dirty="0" err="1" smtClean="0"/>
              <a:t>mengembangkan</a:t>
            </a:r>
            <a:r>
              <a:rPr lang="en-AU" sz="2400" dirty="0" smtClean="0"/>
              <a:t> model </a:t>
            </a:r>
            <a:r>
              <a:rPr lang="en-AU" sz="2400" dirty="0" err="1" smtClean="0"/>
              <a:t>bisnis</a:t>
            </a:r>
            <a:r>
              <a:rPr lang="en-AU" sz="2400" dirty="0" smtClean="0"/>
              <a:t> </a:t>
            </a:r>
            <a:r>
              <a:rPr lang="en-AU" sz="2400" dirty="0" err="1" smtClean="0"/>
              <a:t>berkelanjutan</a:t>
            </a:r>
            <a:endParaRPr lang="en-US" sz="2400" dirty="0"/>
          </a:p>
          <a:p>
            <a:r>
              <a:rPr lang="en-AU" sz="2400" dirty="0"/>
              <a:t> </a:t>
            </a:r>
            <a:r>
              <a:rPr lang="en-AU" sz="2400" dirty="0" err="1" smtClean="0"/>
              <a:t>Mengidentifikasi</a:t>
            </a:r>
            <a:r>
              <a:rPr lang="en-AU" sz="2400" dirty="0" smtClean="0"/>
              <a:t> </a:t>
            </a:r>
            <a:r>
              <a:rPr lang="en-AU" sz="2400" dirty="0" err="1" smtClean="0"/>
              <a:t>efek</a:t>
            </a:r>
            <a:r>
              <a:rPr lang="en-AU" sz="2400" dirty="0" smtClean="0"/>
              <a:t> </a:t>
            </a:r>
            <a:r>
              <a:rPr lang="en-AU" sz="2400" dirty="0" err="1" smtClean="0"/>
              <a:t>berkelanjutan</a:t>
            </a:r>
            <a:r>
              <a:rPr lang="en-AU" sz="2400" dirty="0" smtClean="0"/>
              <a:t> yang </a:t>
            </a:r>
            <a:r>
              <a:rPr lang="en-AU" sz="2400" dirty="0" err="1" smtClean="0"/>
              <a:t>tidak</a:t>
            </a:r>
            <a:r>
              <a:rPr lang="en-AU" sz="2400" dirty="0" smtClean="0"/>
              <a:t> </a:t>
            </a:r>
            <a:r>
              <a:rPr lang="en-AU" sz="2400" dirty="0" err="1" smtClean="0"/>
              <a:t>mungkin</a:t>
            </a:r>
            <a:r>
              <a:rPr lang="en-AU" sz="2400" dirty="0" smtClean="0"/>
              <a:t> </a:t>
            </a:r>
            <a:r>
              <a:rPr lang="en-AU" sz="2400" dirty="0" err="1" smtClean="0"/>
              <a:t>dicapai</a:t>
            </a:r>
            <a:endParaRPr lang="en-AU" sz="2400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229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53" y="2780928"/>
            <a:ext cx="8229600" cy="648072"/>
          </a:xfrm>
        </p:spPr>
        <p:txBody>
          <a:bodyPr/>
          <a:lstStyle/>
          <a:p>
            <a:pPr algn="ctr"/>
            <a:r>
              <a:rPr lang="en-AU" dirty="0" err="1" smtClean="0"/>
              <a:t>Terima</a:t>
            </a:r>
            <a:r>
              <a:rPr lang="en-AU" dirty="0" smtClean="0"/>
              <a:t> </a:t>
            </a:r>
            <a:r>
              <a:rPr lang="en-AU" smtClean="0"/>
              <a:t>Kasih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Q Powerpoint Template">
      <a:majorFont>
        <a:latin typeface="Bodoni MT"/>
        <a:ea typeface=""/>
        <a:cs typeface=""/>
      </a:majorFont>
      <a:minorFont>
        <a:latin typeface="HelveticaNeueLT Pro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9565</TotalTime>
  <Words>407</Words>
  <Application>Microsoft Macintosh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Bodoni MT</vt:lpstr>
      <vt:lpstr>Calibri</vt:lpstr>
      <vt:lpstr>HelveticaNeueLT Pro 45 Lt</vt:lpstr>
      <vt:lpstr>MS PGothic</vt:lpstr>
      <vt:lpstr>ＭＳ Ｐゴシック</vt:lpstr>
      <vt:lpstr>Office Theme</vt:lpstr>
      <vt:lpstr>     Pengantar Pelatihan dan Kegiatan Dominic Smith       Pelatihan Analisis Rantai Nilai (Value Chain Analysis) ACIAR Project AGB/2012/078  </vt:lpstr>
      <vt:lpstr>Gambaran Program</vt:lpstr>
      <vt:lpstr>Gambaran Program (lanjutan)</vt:lpstr>
      <vt:lpstr>Pelatihan Rantai Nilai</vt:lpstr>
      <vt:lpstr>Pelatihan Rantai Nilai</vt:lpstr>
      <vt:lpstr>Pelatihan Rantai Nilai</vt:lpstr>
      <vt:lpstr>Fieldwork (Kegiatan Lapang)</vt:lpstr>
      <vt:lpstr>Luaran Keseluruhan Pelatihan &amp; Kegiatan Lapang</vt:lpstr>
      <vt:lpstr>Terima Kasih</vt:lpstr>
    </vt:vector>
  </TitlesOfParts>
  <Company>Publicis Communicaton Pty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jessica.kolb</dc:creator>
  <cp:lastModifiedBy>Microsoft Office User</cp:lastModifiedBy>
  <cp:revision>520</cp:revision>
  <cp:lastPrinted>2016-05-24T04:03:50Z</cp:lastPrinted>
  <dcterms:created xsi:type="dcterms:W3CDTF">2011-02-08T22:44:32Z</dcterms:created>
  <dcterms:modified xsi:type="dcterms:W3CDTF">2016-08-18T01:47:35Z</dcterms:modified>
</cp:coreProperties>
</file>