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2" r:id="rId2"/>
    <p:sldMasterId id="2147484722" r:id="rId3"/>
    <p:sldMasterId id="2147484746" r:id="rId4"/>
    <p:sldMasterId id="2147484758" r:id="rId5"/>
    <p:sldMasterId id="2147484770" r:id="rId6"/>
  </p:sldMasterIdLst>
  <p:notesMasterIdLst>
    <p:notesMasterId r:id="rId23"/>
  </p:notesMasterIdLst>
  <p:handoutMasterIdLst>
    <p:handoutMasterId r:id="rId24"/>
  </p:handoutMasterIdLst>
  <p:sldIdLst>
    <p:sldId id="378" r:id="rId7"/>
    <p:sldId id="377" r:id="rId8"/>
    <p:sldId id="379" r:id="rId9"/>
    <p:sldId id="380" r:id="rId10"/>
    <p:sldId id="381" r:id="rId11"/>
    <p:sldId id="382" r:id="rId12"/>
    <p:sldId id="343" r:id="rId13"/>
    <p:sldId id="344" r:id="rId14"/>
    <p:sldId id="383" r:id="rId15"/>
    <p:sldId id="336" r:id="rId16"/>
    <p:sldId id="314" r:id="rId17"/>
    <p:sldId id="315" r:id="rId18"/>
    <p:sldId id="316" r:id="rId19"/>
    <p:sldId id="332" r:id="rId20"/>
    <p:sldId id="317" r:id="rId21"/>
    <p:sldId id="330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33CC"/>
    <a:srgbClr val="006600"/>
    <a:srgbClr val="FF0066"/>
    <a:srgbClr val="663300"/>
    <a:srgbClr val="FF6600"/>
    <a:srgbClr val="FFFF99"/>
    <a:srgbClr val="0000CC"/>
    <a:srgbClr val="DDB04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98" autoAdjust="0"/>
    <p:restoredTop sz="91729" autoAdjust="0"/>
  </p:normalViewPr>
  <p:slideViewPr>
    <p:cSldViewPr snapToGrid="0" showGuides="1">
      <p:cViewPr varScale="1">
        <p:scale>
          <a:sx n="114" d="100"/>
          <a:sy n="114" d="100"/>
        </p:scale>
        <p:origin x="47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36" d="100"/>
          <a:sy n="36" d="100"/>
        </p:scale>
        <p:origin x="-215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B0387A4-8419-42EA-8072-87CF7AB0D8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544BCBD-B1B7-48B0-BBD2-91E46781DC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D6EBC8-30AD-4568-8CB9-51377202374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248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 userDrawn="1"/>
        </p:nvGrpSpPr>
        <p:grpSpPr bwMode="auto">
          <a:xfrm>
            <a:off x="0" y="3175"/>
            <a:ext cx="536575" cy="6854825"/>
            <a:chOff x="720" y="720"/>
            <a:chExt cx="845" cy="10795"/>
          </a:xfrm>
        </p:grpSpPr>
        <p:sp>
          <p:nvSpPr>
            <p:cNvPr id="5" name="Freeform 9"/>
            <p:cNvSpPr>
              <a:spLocks noChangeArrowheads="1"/>
            </p:cNvSpPr>
            <p:nvPr/>
          </p:nvSpPr>
          <p:spPr bwMode="auto">
            <a:xfrm>
              <a:off x="720" y="720"/>
              <a:ext cx="845" cy="10795"/>
            </a:xfrm>
            <a:custGeom>
              <a:avLst/>
              <a:gdLst>
                <a:gd name="T0" fmla="*/ 0 w 845"/>
                <a:gd name="T1" fmla="*/ 0 h 10795"/>
                <a:gd name="T2" fmla="*/ 0 w 845"/>
                <a:gd name="T3" fmla="*/ 10795 h 10795"/>
                <a:gd name="T4" fmla="*/ 845 w 845"/>
                <a:gd name="T5" fmla="*/ 10795 h 10795"/>
                <a:gd name="T6" fmla="*/ 845 w 845"/>
                <a:gd name="T7" fmla="*/ 0 h 10795"/>
                <a:gd name="T8" fmla="*/ 0 w 845"/>
                <a:gd name="T9" fmla="*/ 0 h 10795"/>
                <a:gd name="T10" fmla="*/ 0 w 845"/>
                <a:gd name="T11" fmla="*/ 0 h 107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45" h="10795">
                  <a:moveTo>
                    <a:pt x="0" y="0"/>
                  </a:moveTo>
                  <a:cubicBezTo>
                    <a:pt x="0" y="10795"/>
                    <a:pt x="0" y="0"/>
                    <a:pt x="0" y="10795"/>
                  </a:cubicBezTo>
                  <a:cubicBezTo>
                    <a:pt x="845" y="10795"/>
                    <a:pt x="0" y="10795"/>
                    <a:pt x="845" y="10795"/>
                  </a:cubicBezTo>
                  <a:cubicBezTo>
                    <a:pt x="845" y="0"/>
                    <a:pt x="845" y="10795"/>
                    <a:pt x="845" y="0"/>
                  </a:cubicBezTo>
                  <a:cubicBezTo>
                    <a:pt x="0" y="0"/>
                    <a:pt x="84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0A9AE"/>
            </a:solidFill>
            <a:ln w="9525">
              <a:solidFill>
                <a:srgbClr val="80A9AE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10"/>
            <p:cNvSpPr>
              <a:spLocks noChangeArrowheads="1"/>
            </p:cNvSpPr>
            <p:nvPr/>
          </p:nvSpPr>
          <p:spPr bwMode="auto">
            <a:xfrm>
              <a:off x="720" y="8020"/>
              <a:ext cx="840" cy="2695"/>
            </a:xfrm>
            <a:custGeom>
              <a:avLst/>
              <a:gdLst>
                <a:gd name="T0" fmla="*/ 0 w 840"/>
                <a:gd name="T1" fmla="*/ 545 h 2694"/>
                <a:gd name="T2" fmla="*/ 482 w 840"/>
                <a:gd name="T3" fmla="*/ 1345 h 2694"/>
                <a:gd name="T4" fmla="*/ 0 w 840"/>
                <a:gd name="T5" fmla="*/ 2155 h 2694"/>
                <a:gd name="T6" fmla="*/ 0 w 840"/>
                <a:gd name="T7" fmla="*/ 2700 h 2694"/>
                <a:gd name="T8" fmla="*/ 840 w 840"/>
                <a:gd name="T9" fmla="*/ 1345 h 2694"/>
                <a:gd name="T10" fmla="*/ 0 w 840"/>
                <a:gd name="T11" fmla="*/ 0 h 2694"/>
                <a:gd name="T12" fmla="*/ 0 w 840"/>
                <a:gd name="T13" fmla="*/ 545 h 26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0" h="2694">
                  <a:moveTo>
                    <a:pt x="0" y="545"/>
                  </a:moveTo>
                  <a:cubicBezTo>
                    <a:pt x="482" y="1345"/>
                    <a:pt x="0" y="545"/>
                    <a:pt x="482" y="1345"/>
                  </a:cubicBezTo>
                  <a:cubicBezTo>
                    <a:pt x="0" y="2149"/>
                    <a:pt x="482" y="1345"/>
                    <a:pt x="0" y="2149"/>
                  </a:cubicBezTo>
                  <a:cubicBezTo>
                    <a:pt x="0" y="2694"/>
                    <a:pt x="0" y="2149"/>
                    <a:pt x="0" y="2694"/>
                  </a:cubicBezTo>
                  <a:cubicBezTo>
                    <a:pt x="840" y="1345"/>
                    <a:pt x="0" y="2694"/>
                    <a:pt x="840" y="1345"/>
                  </a:cubicBezTo>
                  <a:cubicBezTo>
                    <a:pt x="0" y="0"/>
                    <a:pt x="840" y="1345"/>
                    <a:pt x="0" y="0"/>
                  </a:cubicBezTo>
                  <a:cubicBezTo>
                    <a:pt x="0" y="545"/>
                    <a:pt x="0" y="0"/>
                    <a:pt x="0" y="545"/>
                  </a:cubicBezTo>
                </a:path>
              </a:pathLst>
            </a:custGeom>
            <a:solidFill>
              <a:srgbClr val="A6C3C6"/>
            </a:solidFill>
            <a:ln w="9525">
              <a:solidFill>
                <a:srgbClr val="A6C3C6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1"/>
            <p:cNvSpPr>
              <a:spLocks noChangeArrowheads="1"/>
            </p:cNvSpPr>
            <p:nvPr/>
          </p:nvSpPr>
          <p:spPr bwMode="auto">
            <a:xfrm>
              <a:off x="720" y="7005"/>
              <a:ext cx="840" cy="2695"/>
            </a:xfrm>
            <a:custGeom>
              <a:avLst/>
              <a:gdLst>
                <a:gd name="T0" fmla="*/ 0 w 840"/>
                <a:gd name="T1" fmla="*/ 546 h 2695"/>
                <a:gd name="T2" fmla="*/ 482 w 840"/>
                <a:gd name="T3" fmla="*/ 1350 h 2695"/>
                <a:gd name="T4" fmla="*/ 0 w 840"/>
                <a:gd name="T5" fmla="*/ 2150 h 2695"/>
                <a:gd name="T6" fmla="*/ 0 w 840"/>
                <a:gd name="T7" fmla="*/ 2695 h 2695"/>
                <a:gd name="T8" fmla="*/ 840 w 840"/>
                <a:gd name="T9" fmla="*/ 1350 h 2695"/>
                <a:gd name="T10" fmla="*/ 0 w 840"/>
                <a:gd name="T11" fmla="*/ 0 h 2695"/>
                <a:gd name="T12" fmla="*/ 0 w 840"/>
                <a:gd name="T13" fmla="*/ 546 h 26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0" h="2695">
                  <a:moveTo>
                    <a:pt x="0" y="546"/>
                  </a:moveTo>
                  <a:cubicBezTo>
                    <a:pt x="482" y="1350"/>
                    <a:pt x="0" y="546"/>
                    <a:pt x="482" y="1350"/>
                  </a:cubicBezTo>
                  <a:cubicBezTo>
                    <a:pt x="0" y="2150"/>
                    <a:pt x="482" y="1350"/>
                    <a:pt x="0" y="2150"/>
                  </a:cubicBezTo>
                  <a:cubicBezTo>
                    <a:pt x="0" y="2695"/>
                    <a:pt x="0" y="2150"/>
                    <a:pt x="0" y="2695"/>
                  </a:cubicBezTo>
                  <a:cubicBezTo>
                    <a:pt x="840" y="1350"/>
                    <a:pt x="0" y="2695"/>
                    <a:pt x="840" y="1350"/>
                  </a:cubicBezTo>
                  <a:cubicBezTo>
                    <a:pt x="0" y="0"/>
                    <a:pt x="840" y="1350"/>
                    <a:pt x="0" y="0"/>
                  </a:cubicBezTo>
                  <a:cubicBezTo>
                    <a:pt x="0" y="546"/>
                    <a:pt x="0" y="0"/>
                    <a:pt x="0" y="546"/>
                  </a:cubicBezTo>
                </a:path>
              </a:pathLst>
            </a:custGeom>
            <a:solidFill>
              <a:srgbClr val="A6C3C6"/>
            </a:solidFill>
            <a:ln w="9525">
              <a:solidFill>
                <a:srgbClr val="A6C3C6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8" name="Group 42"/>
          <p:cNvGrpSpPr>
            <a:grpSpLocks/>
          </p:cNvGrpSpPr>
          <p:nvPr userDrawn="1"/>
        </p:nvGrpSpPr>
        <p:grpSpPr bwMode="auto">
          <a:xfrm>
            <a:off x="7467600" y="6172210"/>
            <a:ext cx="1233488" cy="492125"/>
            <a:chOff x="4704" y="3888"/>
            <a:chExt cx="777" cy="310"/>
          </a:xfrm>
        </p:grpSpPr>
        <p:sp>
          <p:nvSpPr>
            <p:cNvPr id="9" name="Text Box 41"/>
            <p:cNvSpPr txBox="1">
              <a:spLocks noChangeArrowheads="1"/>
            </p:cNvSpPr>
            <p:nvPr userDrawn="1"/>
          </p:nvSpPr>
          <p:spPr bwMode="auto">
            <a:xfrm>
              <a:off x="4740" y="4140"/>
              <a:ext cx="646" cy="58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600" b="1">
                  <a:solidFill>
                    <a:srgbClr val="9C9B8E"/>
                  </a:solidFill>
                  <a:latin typeface="Arial Rounded MT Bold" pitchFamily="34" charset="0"/>
                </a:rPr>
                <a:t>Excellent and Trustworthy</a:t>
              </a:r>
            </a:p>
          </p:txBody>
        </p:sp>
        <p:sp>
          <p:nvSpPr>
            <p:cNvPr id="10" name="Freeform 13"/>
            <p:cNvSpPr>
              <a:spLocks noChangeArrowheads="1"/>
            </p:cNvSpPr>
            <p:nvPr userDrawn="1"/>
          </p:nvSpPr>
          <p:spPr bwMode="auto">
            <a:xfrm>
              <a:off x="4898" y="4011"/>
              <a:ext cx="36" cy="103"/>
            </a:xfrm>
            <a:custGeom>
              <a:avLst/>
              <a:gdLst>
                <a:gd name="T0" fmla="*/ 0 w 89"/>
                <a:gd name="T1" fmla="*/ 0 h 259"/>
                <a:gd name="T2" fmla="*/ 0 w 89"/>
                <a:gd name="T3" fmla="*/ 0 h 259"/>
                <a:gd name="T4" fmla="*/ 0 w 89"/>
                <a:gd name="T5" fmla="*/ 0 h 259"/>
                <a:gd name="T6" fmla="*/ 0 w 89"/>
                <a:gd name="T7" fmla="*/ 0 h 259"/>
                <a:gd name="T8" fmla="*/ 0 w 89"/>
                <a:gd name="T9" fmla="*/ 0 h 259"/>
                <a:gd name="T10" fmla="*/ 0 w 89"/>
                <a:gd name="T11" fmla="*/ 0 h 259"/>
                <a:gd name="T12" fmla="*/ 0 w 89"/>
                <a:gd name="T13" fmla="*/ 0 h 259"/>
                <a:gd name="T14" fmla="*/ 0 w 89"/>
                <a:gd name="T15" fmla="*/ 1 h 259"/>
                <a:gd name="T16" fmla="*/ 0 w 89"/>
                <a:gd name="T17" fmla="*/ 1 h 259"/>
                <a:gd name="T18" fmla="*/ 0 w 89"/>
                <a:gd name="T19" fmla="*/ 1 h 259"/>
                <a:gd name="T20" fmla="*/ 0 w 89"/>
                <a:gd name="T21" fmla="*/ 1 h 259"/>
                <a:gd name="T22" fmla="*/ 0 w 89"/>
                <a:gd name="T23" fmla="*/ 1 h 259"/>
                <a:gd name="T24" fmla="*/ 0 w 89"/>
                <a:gd name="T25" fmla="*/ 1 h 259"/>
                <a:gd name="T26" fmla="*/ 0 w 89"/>
                <a:gd name="T27" fmla="*/ 1 h 259"/>
                <a:gd name="T28" fmla="*/ 0 w 89"/>
                <a:gd name="T29" fmla="*/ 0 h 2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9" h="259">
                  <a:moveTo>
                    <a:pt x="84" y="58"/>
                  </a:moveTo>
                  <a:cubicBezTo>
                    <a:pt x="86" y="29"/>
                    <a:pt x="84" y="58"/>
                    <a:pt x="86" y="29"/>
                  </a:cubicBezTo>
                  <a:cubicBezTo>
                    <a:pt x="89" y="0"/>
                    <a:pt x="86" y="29"/>
                    <a:pt x="89" y="0"/>
                  </a:cubicBezTo>
                  <a:cubicBezTo>
                    <a:pt x="0" y="0"/>
                    <a:pt x="89" y="0"/>
                    <a:pt x="0" y="0"/>
                  </a:cubicBezTo>
                  <a:cubicBezTo>
                    <a:pt x="2" y="29"/>
                    <a:pt x="0" y="0"/>
                    <a:pt x="2" y="29"/>
                  </a:cubicBezTo>
                  <a:cubicBezTo>
                    <a:pt x="4" y="58"/>
                    <a:pt x="2" y="29"/>
                    <a:pt x="4" y="58"/>
                  </a:cubicBezTo>
                  <a:cubicBezTo>
                    <a:pt x="5" y="119"/>
                    <a:pt x="4" y="58"/>
                    <a:pt x="5" y="119"/>
                  </a:cubicBezTo>
                  <a:cubicBezTo>
                    <a:pt x="5" y="140"/>
                    <a:pt x="5" y="119"/>
                    <a:pt x="5" y="140"/>
                  </a:cubicBezTo>
                  <a:cubicBezTo>
                    <a:pt x="4" y="203"/>
                    <a:pt x="5" y="140"/>
                    <a:pt x="4" y="203"/>
                  </a:cubicBezTo>
                  <a:cubicBezTo>
                    <a:pt x="2" y="232"/>
                    <a:pt x="4" y="203"/>
                    <a:pt x="2" y="232"/>
                  </a:cubicBezTo>
                  <a:cubicBezTo>
                    <a:pt x="0" y="259"/>
                    <a:pt x="2" y="232"/>
                    <a:pt x="0" y="259"/>
                  </a:cubicBezTo>
                  <a:cubicBezTo>
                    <a:pt x="89" y="259"/>
                    <a:pt x="0" y="259"/>
                    <a:pt x="89" y="259"/>
                  </a:cubicBezTo>
                  <a:cubicBezTo>
                    <a:pt x="86" y="232"/>
                    <a:pt x="89" y="259"/>
                    <a:pt x="86" y="232"/>
                  </a:cubicBezTo>
                  <a:cubicBezTo>
                    <a:pt x="84" y="203"/>
                    <a:pt x="86" y="232"/>
                    <a:pt x="84" y="203"/>
                  </a:cubicBezTo>
                  <a:cubicBezTo>
                    <a:pt x="84" y="58"/>
                    <a:pt x="84" y="203"/>
                    <a:pt x="84" y="58"/>
                  </a:cubicBezTo>
                </a:path>
              </a:pathLst>
            </a:custGeom>
            <a:solidFill>
              <a:srgbClr val="9C9B8E"/>
            </a:solidFill>
            <a:ln w="9525">
              <a:solidFill>
                <a:srgbClr val="9C9B8E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14"/>
            <p:cNvSpPr>
              <a:spLocks noChangeArrowheads="1"/>
            </p:cNvSpPr>
            <p:nvPr userDrawn="1"/>
          </p:nvSpPr>
          <p:spPr bwMode="auto">
            <a:xfrm>
              <a:off x="4897" y="3960"/>
              <a:ext cx="37" cy="35"/>
            </a:xfrm>
            <a:custGeom>
              <a:avLst/>
              <a:gdLst>
                <a:gd name="T0" fmla="*/ 0 w 94"/>
                <a:gd name="T1" fmla="*/ 0 h 86"/>
                <a:gd name="T2" fmla="*/ 0 w 94"/>
                <a:gd name="T3" fmla="*/ 0 h 86"/>
                <a:gd name="T4" fmla="*/ 0 w 94"/>
                <a:gd name="T5" fmla="*/ 0 h 86"/>
                <a:gd name="T6" fmla="*/ 0 w 94"/>
                <a:gd name="T7" fmla="*/ 0 h 86"/>
                <a:gd name="T8" fmla="*/ 0 w 94"/>
                <a:gd name="T9" fmla="*/ 0 h 86"/>
                <a:gd name="T10" fmla="*/ 0 w 94"/>
                <a:gd name="T11" fmla="*/ 0 h 86"/>
                <a:gd name="T12" fmla="*/ 0 w 94"/>
                <a:gd name="T13" fmla="*/ 0 h 86"/>
                <a:gd name="T14" fmla="*/ 0 w 94"/>
                <a:gd name="T15" fmla="*/ 0 h 86"/>
                <a:gd name="T16" fmla="*/ 0 w 94"/>
                <a:gd name="T17" fmla="*/ 0 h 86"/>
                <a:gd name="T18" fmla="*/ 0 w 94"/>
                <a:gd name="T19" fmla="*/ 0 h 86"/>
                <a:gd name="T20" fmla="*/ 0 w 94"/>
                <a:gd name="T21" fmla="*/ 0 h 86"/>
                <a:gd name="T22" fmla="*/ 0 w 94"/>
                <a:gd name="T23" fmla="*/ 0 h 86"/>
                <a:gd name="T24" fmla="*/ 0 w 94"/>
                <a:gd name="T25" fmla="*/ 0 h 86"/>
                <a:gd name="T26" fmla="*/ 0 w 94"/>
                <a:gd name="T27" fmla="*/ 0 h 86"/>
                <a:gd name="T28" fmla="*/ 0 w 94"/>
                <a:gd name="T29" fmla="*/ 0 h 86"/>
                <a:gd name="T30" fmla="*/ 0 w 94"/>
                <a:gd name="T31" fmla="*/ 0 h 86"/>
                <a:gd name="T32" fmla="*/ 0 w 94"/>
                <a:gd name="T33" fmla="*/ 0 h 86"/>
                <a:gd name="T34" fmla="*/ 0 w 94"/>
                <a:gd name="T35" fmla="*/ 0 h 86"/>
                <a:gd name="T36" fmla="*/ 0 w 94"/>
                <a:gd name="T37" fmla="*/ 0 h 86"/>
                <a:gd name="T38" fmla="*/ 0 w 94"/>
                <a:gd name="T39" fmla="*/ 0 h 86"/>
                <a:gd name="T40" fmla="*/ 0 w 94"/>
                <a:gd name="T41" fmla="*/ 0 h 86"/>
                <a:gd name="T42" fmla="*/ 0 w 94"/>
                <a:gd name="T43" fmla="*/ 0 h 86"/>
                <a:gd name="T44" fmla="*/ 0 w 94"/>
                <a:gd name="T45" fmla="*/ 0 h 86"/>
                <a:gd name="T46" fmla="*/ 0 w 94"/>
                <a:gd name="T47" fmla="*/ 0 h 86"/>
                <a:gd name="T48" fmla="*/ 0 w 94"/>
                <a:gd name="T49" fmla="*/ 0 h 86"/>
                <a:gd name="T50" fmla="*/ 0 w 94"/>
                <a:gd name="T51" fmla="*/ 0 h 86"/>
                <a:gd name="T52" fmla="*/ 0 w 94"/>
                <a:gd name="T53" fmla="*/ 0 h 86"/>
                <a:gd name="T54" fmla="*/ 0 w 94"/>
                <a:gd name="T55" fmla="*/ 0 h 86"/>
                <a:gd name="T56" fmla="*/ 0 w 94"/>
                <a:gd name="T57" fmla="*/ 0 h 86"/>
                <a:gd name="T58" fmla="*/ 0 w 94"/>
                <a:gd name="T59" fmla="*/ 0 h 86"/>
                <a:gd name="T60" fmla="*/ 0 w 94"/>
                <a:gd name="T61" fmla="*/ 0 h 86"/>
                <a:gd name="T62" fmla="*/ 0 w 94"/>
                <a:gd name="T63" fmla="*/ 0 h 86"/>
                <a:gd name="T64" fmla="*/ 0 w 94"/>
                <a:gd name="T65" fmla="*/ 0 h 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86">
                  <a:moveTo>
                    <a:pt x="47" y="0"/>
                  </a:moveTo>
                  <a:cubicBezTo>
                    <a:pt x="37" y="1"/>
                    <a:pt x="47" y="0"/>
                    <a:pt x="37" y="1"/>
                  </a:cubicBezTo>
                  <a:cubicBezTo>
                    <a:pt x="29" y="4"/>
                    <a:pt x="37" y="1"/>
                    <a:pt x="29" y="4"/>
                  </a:cubicBezTo>
                  <a:cubicBezTo>
                    <a:pt x="20" y="7"/>
                    <a:pt x="29" y="4"/>
                    <a:pt x="20" y="7"/>
                  </a:cubicBezTo>
                  <a:cubicBezTo>
                    <a:pt x="13" y="13"/>
                    <a:pt x="20" y="7"/>
                    <a:pt x="13" y="13"/>
                  </a:cubicBezTo>
                  <a:cubicBezTo>
                    <a:pt x="7" y="20"/>
                    <a:pt x="13" y="13"/>
                    <a:pt x="7" y="20"/>
                  </a:cubicBezTo>
                  <a:cubicBezTo>
                    <a:pt x="4" y="28"/>
                    <a:pt x="7" y="20"/>
                    <a:pt x="4" y="28"/>
                  </a:cubicBezTo>
                  <a:cubicBezTo>
                    <a:pt x="1" y="35"/>
                    <a:pt x="4" y="28"/>
                    <a:pt x="1" y="35"/>
                  </a:cubicBezTo>
                  <a:cubicBezTo>
                    <a:pt x="0" y="43"/>
                    <a:pt x="1" y="35"/>
                    <a:pt x="0" y="43"/>
                  </a:cubicBezTo>
                  <a:cubicBezTo>
                    <a:pt x="1" y="52"/>
                    <a:pt x="0" y="43"/>
                    <a:pt x="1" y="52"/>
                  </a:cubicBezTo>
                  <a:cubicBezTo>
                    <a:pt x="4" y="60"/>
                    <a:pt x="1" y="52"/>
                    <a:pt x="4" y="60"/>
                  </a:cubicBezTo>
                  <a:cubicBezTo>
                    <a:pt x="7" y="67"/>
                    <a:pt x="4" y="60"/>
                    <a:pt x="7" y="67"/>
                  </a:cubicBezTo>
                  <a:cubicBezTo>
                    <a:pt x="13" y="73"/>
                    <a:pt x="7" y="67"/>
                    <a:pt x="13" y="73"/>
                  </a:cubicBezTo>
                  <a:cubicBezTo>
                    <a:pt x="20" y="79"/>
                    <a:pt x="13" y="73"/>
                    <a:pt x="20" y="79"/>
                  </a:cubicBezTo>
                  <a:cubicBezTo>
                    <a:pt x="29" y="83"/>
                    <a:pt x="20" y="79"/>
                    <a:pt x="29" y="83"/>
                  </a:cubicBezTo>
                  <a:cubicBezTo>
                    <a:pt x="37" y="85"/>
                    <a:pt x="29" y="83"/>
                    <a:pt x="37" y="85"/>
                  </a:cubicBezTo>
                  <a:cubicBezTo>
                    <a:pt x="47" y="86"/>
                    <a:pt x="37" y="85"/>
                    <a:pt x="47" y="86"/>
                  </a:cubicBezTo>
                  <a:cubicBezTo>
                    <a:pt x="55" y="85"/>
                    <a:pt x="47" y="86"/>
                    <a:pt x="55" y="85"/>
                  </a:cubicBezTo>
                  <a:cubicBezTo>
                    <a:pt x="65" y="83"/>
                    <a:pt x="55" y="85"/>
                    <a:pt x="65" y="83"/>
                  </a:cubicBezTo>
                  <a:cubicBezTo>
                    <a:pt x="72" y="79"/>
                    <a:pt x="65" y="83"/>
                    <a:pt x="72" y="79"/>
                  </a:cubicBezTo>
                  <a:cubicBezTo>
                    <a:pt x="79" y="73"/>
                    <a:pt x="72" y="79"/>
                    <a:pt x="79" y="73"/>
                  </a:cubicBezTo>
                  <a:cubicBezTo>
                    <a:pt x="85" y="67"/>
                    <a:pt x="79" y="73"/>
                    <a:pt x="85" y="67"/>
                  </a:cubicBezTo>
                  <a:cubicBezTo>
                    <a:pt x="90" y="60"/>
                    <a:pt x="85" y="67"/>
                    <a:pt x="90" y="60"/>
                  </a:cubicBezTo>
                  <a:cubicBezTo>
                    <a:pt x="92" y="52"/>
                    <a:pt x="90" y="60"/>
                    <a:pt x="92" y="52"/>
                  </a:cubicBezTo>
                  <a:cubicBezTo>
                    <a:pt x="94" y="43"/>
                    <a:pt x="92" y="52"/>
                    <a:pt x="94" y="43"/>
                  </a:cubicBezTo>
                  <a:cubicBezTo>
                    <a:pt x="92" y="35"/>
                    <a:pt x="94" y="43"/>
                    <a:pt x="92" y="35"/>
                  </a:cubicBezTo>
                  <a:cubicBezTo>
                    <a:pt x="90" y="28"/>
                    <a:pt x="92" y="35"/>
                    <a:pt x="90" y="28"/>
                  </a:cubicBezTo>
                  <a:cubicBezTo>
                    <a:pt x="85" y="20"/>
                    <a:pt x="90" y="28"/>
                    <a:pt x="85" y="20"/>
                  </a:cubicBezTo>
                  <a:cubicBezTo>
                    <a:pt x="79" y="13"/>
                    <a:pt x="85" y="20"/>
                    <a:pt x="79" y="13"/>
                  </a:cubicBezTo>
                  <a:cubicBezTo>
                    <a:pt x="72" y="7"/>
                    <a:pt x="79" y="13"/>
                    <a:pt x="72" y="7"/>
                  </a:cubicBezTo>
                  <a:cubicBezTo>
                    <a:pt x="65" y="4"/>
                    <a:pt x="72" y="7"/>
                    <a:pt x="65" y="4"/>
                  </a:cubicBezTo>
                  <a:cubicBezTo>
                    <a:pt x="55" y="1"/>
                    <a:pt x="65" y="4"/>
                    <a:pt x="55" y="1"/>
                  </a:cubicBezTo>
                  <a:cubicBezTo>
                    <a:pt x="47" y="0"/>
                    <a:pt x="55" y="1"/>
                    <a:pt x="47" y="0"/>
                  </a:cubicBezTo>
                </a:path>
              </a:pathLst>
            </a:custGeom>
            <a:solidFill>
              <a:srgbClr val="9C9B8E"/>
            </a:solidFill>
            <a:ln w="9525">
              <a:solidFill>
                <a:srgbClr val="9C9B8E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5"/>
            <p:cNvSpPr>
              <a:spLocks noChangeArrowheads="1"/>
            </p:cNvSpPr>
            <p:nvPr userDrawn="1"/>
          </p:nvSpPr>
          <p:spPr bwMode="auto">
            <a:xfrm>
              <a:off x="4958" y="3965"/>
              <a:ext cx="36" cy="149"/>
            </a:xfrm>
            <a:custGeom>
              <a:avLst/>
              <a:gdLst>
                <a:gd name="T0" fmla="*/ 0 w 89"/>
                <a:gd name="T1" fmla="*/ 0 h 374"/>
                <a:gd name="T2" fmla="*/ 0 w 89"/>
                <a:gd name="T3" fmla="*/ 0 h 374"/>
                <a:gd name="T4" fmla="*/ 0 w 89"/>
                <a:gd name="T5" fmla="*/ 0 h 374"/>
                <a:gd name="T6" fmla="*/ 0 w 89"/>
                <a:gd name="T7" fmla="*/ 0 h 374"/>
                <a:gd name="T8" fmla="*/ 0 w 89"/>
                <a:gd name="T9" fmla="*/ 0 h 374"/>
                <a:gd name="T10" fmla="*/ 0 w 89"/>
                <a:gd name="T11" fmla="*/ 0 h 374"/>
                <a:gd name="T12" fmla="*/ 0 w 89"/>
                <a:gd name="T13" fmla="*/ 1 h 374"/>
                <a:gd name="T14" fmla="*/ 0 w 89"/>
                <a:gd name="T15" fmla="*/ 1 h 374"/>
                <a:gd name="T16" fmla="*/ 0 w 89"/>
                <a:gd name="T17" fmla="*/ 1 h 374"/>
                <a:gd name="T18" fmla="*/ 0 w 89"/>
                <a:gd name="T19" fmla="*/ 2 h 374"/>
                <a:gd name="T20" fmla="*/ 0 w 89"/>
                <a:gd name="T21" fmla="*/ 2 h 374"/>
                <a:gd name="T22" fmla="*/ 0 w 89"/>
                <a:gd name="T23" fmla="*/ 1 h 374"/>
                <a:gd name="T24" fmla="*/ 0 w 89"/>
                <a:gd name="T25" fmla="*/ 1 h 374"/>
                <a:gd name="T26" fmla="*/ 0 w 89"/>
                <a:gd name="T27" fmla="*/ 1 h 374"/>
                <a:gd name="T28" fmla="*/ 0 w 89"/>
                <a:gd name="T29" fmla="*/ 0 h 374"/>
                <a:gd name="T30" fmla="*/ 0 w 89"/>
                <a:gd name="T31" fmla="*/ 0 h 3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9" h="374">
                  <a:moveTo>
                    <a:pt x="85" y="83"/>
                  </a:moveTo>
                  <a:cubicBezTo>
                    <a:pt x="85" y="41"/>
                    <a:pt x="85" y="83"/>
                    <a:pt x="85" y="41"/>
                  </a:cubicBezTo>
                  <a:cubicBezTo>
                    <a:pt x="89" y="0"/>
                    <a:pt x="85" y="41"/>
                    <a:pt x="89" y="0"/>
                  </a:cubicBezTo>
                  <a:cubicBezTo>
                    <a:pt x="0" y="0"/>
                    <a:pt x="89" y="0"/>
                    <a:pt x="0" y="0"/>
                  </a:cubicBezTo>
                  <a:cubicBezTo>
                    <a:pt x="2" y="83"/>
                    <a:pt x="0" y="0"/>
                    <a:pt x="2" y="83"/>
                  </a:cubicBezTo>
                  <a:cubicBezTo>
                    <a:pt x="4" y="125"/>
                    <a:pt x="2" y="83"/>
                    <a:pt x="4" y="125"/>
                  </a:cubicBezTo>
                  <a:cubicBezTo>
                    <a:pt x="4" y="251"/>
                    <a:pt x="4" y="125"/>
                    <a:pt x="4" y="251"/>
                  </a:cubicBezTo>
                  <a:cubicBezTo>
                    <a:pt x="2" y="293"/>
                    <a:pt x="4" y="251"/>
                    <a:pt x="2" y="293"/>
                  </a:cubicBezTo>
                  <a:cubicBezTo>
                    <a:pt x="1" y="335"/>
                    <a:pt x="2" y="293"/>
                    <a:pt x="1" y="335"/>
                  </a:cubicBezTo>
                  <a:cubicBezTo>
                    <a:pt x="0" y="374"/>
                    <a:pt x="1" y="335"/>
                    <a:pt x="0" y="374"/>
                  </a:cubicBezTo>
                  <a:cubicBezTo>
                    <a:pt x="89" y="374"/>
                    <a:pt x="0" y="374"/>
                    <a:pt x="89" y="374"/>
                  </a:cubicBezTo>
                  <a:cubicBezTo>
                    <a:pt x="85" y="335"/>
                    <a:pt x="89" y="374"/>
                    <a:pt x="85" y="335"/>
                  </a:cubicBezTo>
                  <a:cubicBezTo>
                    <a:pt x="85" y="293"/>
                    <a:pt x="85" y="335"/>
                    <a:pt x="85" y="293"/>
                  </a:cubicBezTo>
                  <a:cubicBezTo>
                    <a:pt x="83" y="251"/>
                    <a:pt x="85" y="293"/>
                    <a:pt x="83" y="251"/>
                  </a:cubicBezTo>
                  <a:cubicBezTo>
                    <a:pt x="83" y="125"/>
                    <a:pt x="83" y="251"/>
                    <a:pt x="83" y="125"/>
                  </a:cubicBezTo>
                  <a:cubicBezTo>
                    <a:pt x="85" y="83"/>
                    <a:pt x="83" y="125"/>
                    <a:pt x="85" y="83"/>
                  </a:cubicBezTo>
                </a:path>
              </a:pathLst>
            </a:custGeom>
            <a:solidFill>
              <a:srgbClr val="9C9B8E"/>
            </a:solidFill>
            <a:ln w="9525">
              <a:solidFill>
                <a:srgbClr val="9C9B8E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6"/>
            <p:cNvSpPr>
              <a:spLocks noChangeArrowheads="1"/>
            </p:cNvSpPr>
            <p:nvPr userDrawn="1"/>
          </p:nvSpPr>
          <p:spPr bwMode="auto">
            <a:xfrm>
              <a:off x="5015" y="4008"/>
              <a:ext cx="173" cy="106"/>
            </a:xfrm>
            <a:custGeom>
              <a:avLst/>
              <a:gdLst>
                <a:gd name="T0" fmla="*/ 2 w 432"/>
                <a:gd name="T1" fmla="*/ 1 h 268"/>
                <a:gd name="T2" fmla="*/ 2 w 432"/>
                <a:gd name="T3" fmla="*/ 1 h 268"/>
                <a:gd name="T4" fmla="*/ 2 w 432"/>
                <a:gd name="T5" fmla="*/ 0 h 268"/>
                <a:gd name="T6" fmla="*/ 2 w 432"/>
                <a:gd name="T7" fmla="*/ 0 h 268"/>
                <a:gd name="T8" fmla="*/ 2 w 432"/>
                <a:gd name="T9" fmla="*/ 0 h 268"/>
                <a:gd name="T10" fmla="*/ 2 w 432"/>
                <a:gd name="T11" fmla="*/ 0 h 268"/>
                <a:gd name="T12" fmla="*/ 2 w 432"/>
                <a:gd name="T13" fmla="*/ 0 h 268"/>
                <a:gd name="T14" fmla="*/ 2 w 432"/>
                <a:gd name="T15" fmla="*/ 0 h 268"/>
                <a:gd name="T16" fmla="*/ 2 w 432"/>
                <a:gd name="T17" fmla="*/ 0 h 268"/>
                <a:gd name="T18" fmla="*/ 2 w 432"/>
                <a:gd name="T19" fmla="*/ 0 h 268"/>
                <a:gd name="T20" fmla="*/ 1 w 432"/>
                <a:gd name="T21" fmla="*/ 0 h 268"/>
                <a:gd name="T22" fmla="*/ 1 w 432"/>
                <a:gd name="T23" fmla="*/ 0 h 268"/>
                <a:gd name="T24" fmla="*/ 1 w 432"/>
                <a:gd name="T25" fmla="*/ 0 h 268"/>
                <a:gd name="T26" fmla="*/ 1 w 432"/>
                <a:gd name="T27" fmla="*/ 0 h 268"/>
                <a:gd name="T28" fmla="*/ 1 w 432"/>
                <a:gd name="T29" fmla="*/ 0 h 268"/>
                <a:gd name="T30" fmla="*/ 1 w 432"/>
                <a:gd name="T31" fmla="*/ 0 h 268"/>
                <a:gd name="T32" fmla="*/ 1 w 432"/>
                <a:gd name="T33" fmla="*/ 0 h 268"/>
                <a:gd name="T34" fmla="*/ 1 w 432"/>
                <a:gd name="T35" fmla="*/ 0 h 268"/>
                <a:gd name="T36" fmla="*/ 1 w 432"/>
                <a:gd name="T37" fmla="*/ 0 h 268"/>
                <a:gd name="T38" fmla="*/ 1 w 432"/>
                <a:gd name="T39" fmla="*/ 0 h 268"/>
                <a:gd name="T40" fmla="*/ 0 w 432"/>
                <a:gd name="T41" fmla="*/ 0 h 268"/>
                <a:gd name="T42" fmla="*/ 0 w 432"/>
                <a:gd name="T43" fmla="*/ 0 h 268"/>
                <a:gd name="T44" fmla="*/ 0 w 432"/>
                <a:gd name="T45" fmla="*/ 0 h 268"/>
                <a:gd name="T46" fmla="*/ 0 w 432"/>
                <a:gd name="T47" fmla="*/ 0 h 268"/>
                <a:gd name="T48" fmla="*/ 0 w 432"/>
                <a:gd name="T49" fmla="*/ 0 h 268"/>
                <a:gd name="T50" fmla="*/ 0 w 432"/>
                <a:gd name="T51" fmla="*/ 1 h 268"/>
                <a:gd name="T52" fmla="*/ 0 w 432"/>
                <a:gd name="T53" fmla="*/ 1 h 268"/>
                <a:gd name="T54" fmla="*/ 0 w 432"/>
                <a:gd name="T55" fmla="*/ 1 h 268"/>
                <a:gd name="T56" fmla="*/ 0 w 432"/>
                <a:gd name="T57" fmla="*/ 1 h 268"/>
                <a:gd name="T58" fmla="*/ 0 w 432"/>
                <a:gd name="T59" fmla="*/ 0 h 268"/>
                <a:gd name="T60" fmla="*/ 0 w 432"/>
                <a:gd name="T61" fmla="*/ 0 h 268"/>
                <a:gd name="T62" fmla="*/ 0 w 432"/>
                <a:gd name="T63" fmla="*/ 0 h 268"/>
                <a:gd name="T64" fmla="*/ 0 w 432"/>
                <a:gd name="T65" fmla="*/ 0 h 268"/>
                <a:gd name="T66" fmla="*/ 0 w 432"/>
                <a:gd name="T67" fmla="*/ 0 h 268"/>
                <a:gd name="T68" fmla="*/ 0 w 432"/>
                <a:gd name="T69" fmla="*/ 0 h 268"/>
                <a:gd name="T70" fmla="*/ 0 w 432"/>
                <a:gd name="T71" fmla="*/ 0 h 268"/>
                <a:gd name="T72" fmla="*/ 1 w 432"/>
                <a:gd name="T73" fmla="*/ 0 h 268"/>
                <a:gd name="T74" fmla="*/ 1 w 432"/>
                <a:gd name="T75" fmla="*/ 0 h 268"/>
                <a:gd name="T76" fmla="*/ 1 w 432"/>
                <a:gd name="T77" fmla="*/ 0 h 268"/>
                <a:gd name="T78" fmla="*/ 1 w 432"/>
                <a:gd name="T79" fmla="*/ 0 h 268"/>
                <a:gd name="T80" fmla="*/ 1 w 432"/>
                <a:gd name="T81" fmla="*/ 0 h 268"/>
                <a:gd name="T82" fmla="*/ 1 w 432"/>
                <a:gd name="T83" fmla="*/ 1 h 268"/>
                <a:gd name="T84" fmla="*/ 1 w 432"/>
                <a:gd name="T85" fmla="*/ 1 h 268"/>
                <a:gd name="T86" fmla="*/ 1 w 432"/>
                <a:gd name="T87" fmla="*/ 1 h 268"/>
                <a:gd name="T88" fmla="*/ 1 w 432"/>
                <a:gd name="T89" fmla="*/ 1 h 268"/>
                <a:gd name="T90" fmla="*/ 1 w 432"/>
                <a:gd name="T91" fmla="*/ 0 h 268"/>
                <a:gd name="T92" fmla="*/ 1 w 432"/>
                <a:gd name="T93" fmla="*/ 0 h 268"/>
                <a:gd name="T94" fmla="*/ 1 w 432"/>
                <a:gd name="T95" fmla="*/ 0 h 268"/>
                <a:gd name="T96" fmla="*/ 1 w 432"/>
                <a:gd name="T97" fmla="*/ 0 h 268"/>
                <a:gd name="T98" fmla="*/ 1 w 432"/>
                <a:gd name="T99" fmla="*/ 0 h 268"/>
                <a:gd name="T100" fmla="*/ 1 w 432"/>
                <a:gd name="T101" fmla="*/ 0 h 268"/>
                <a:gd name="T102" fmla="*/ 1 w 432"/>
                <a:gd name="T103" fmla="*/ 0 h 268"/>
                <a:gd name="T104" fmla="*/ 1 w 432"/>
                <a:gd name="T105" fmla="*/ 0 h 268"/>
                <a:gd name="T106" fmla="*/ 2 w 432"/>
                <a:gd name="T107" fmla="*/ 0 h 268"/>
                <a:gd name="T108" fmla="*/ 2 w 432"/>
                <a:gd name="T109" fmla="*/ 0 h 268"/>
                <a:gd name="T110" fmla="*/ 2 w 432"/>
                <a:gd name="T111" fmla="*/ 0 h 268"/>
                <a:gd name="T112" fmla="*/ 2 w 432"/>
                <a:gd name="T113" fmla="*/ 0 h 268"/>
                <a:gd name="T114" fmla="*/ 2 w 432"/>
                <a:gd name="T115" fmla="*/ 1 h 268"/>
                <a:gd name="T116" fmla="*/ 2 w 432"/>
                <a:gd name="T117" fmla="*/ 1 h 268"/>
                <a:gd name="T118" fmla="*/ 2 w 432"/>
                <a:gd name="T119" fmla="*/ 1 h 2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32" h="268">
                  <a:moveTo>
                    <a:pt x="431" y="228"/>
                  </a:moveTo>
                  <a:cubicBezTo>
                    <a:pt x="430" y="191"/>
                    <a:pt x="431" y="228"/>
                    <a:pt x="430" y="191"/>
                  </a:cubicBezTo>
                  <a:cubicBezTo>
                    <a:pt x="430" y="169"/>
                    <a:pt x="430" y="191"/>
                    <a:pt x="430" y="169"/>
                  </a:cubicBezTo>
                  <a:cubicBezTo>
                    <a:pt x="431" y="149"/>
                    <a:pt x="430" y="169"/>
                    <a:pt x="431" y="149"/>
                  </a:cubicBezTo>
                  <a:cubicBezTo>
                    <a:pt x="432" y="126"/>
                    <a:pt x="431" y="149"/>
                    <a:pt x="432" y="126"/>
                  </a:cubicBezTo>
                  <a:cubicBezTo>
                    <a:pt x="432" y="88"/>
                    <a:pt x="432" y="126"/>
                    <a:pt x="432" y="88"/>
                  </a:cubicBezTo>
                  <a:cubicBezTo>
                    <a:pt x="431" y="76"/>
                    <a:pt x="432" y="88"/>
                    <a:pt x="431" y="76"/>
                  </a:cubicBezTo>
                  <a:cubicBezTo>
                    <a:pt x="428" y="65"/>
                    <a:pt x="431" y="76"/>
                    <a:pt x="428" y="65"/>
                  </a:cubicBezTo>
                  <a:cubicBezTo>
                    <a:pt x="426" y="55"/>
                    <a:pt x="428" y="65"/>
                    <a:pt x="426" y="55"/>
                  </a:cubicBezTo>
                  <a:cubicBezTo>
                    <a:pt x="422" y="46"/>
                    <a:pt x="426" y="55"/>
                    <a:pt x="422" y="46"/>
                  </a:cubicBezTo>
                  <a:cubicBezTo>
                    <a:pt x="418" y="38"/>
                    <a:pt x="422" y="46"/>
                    <a:pt x="418" y="38"/>
                  </a:cubicBezTo>
                  <a:cubicBezTo>
                    <a:pt x="414" y="31"/>
                    <a:pt x="418" y="38"/>
                    <a:pt x="414" y="31"/>
                  </a:cubicBezTo>
                  <a:cubicBezTo>
                    <a:pt x="408" y="24"/>
                    <a:pt x="414" y="31"/>
                    <a:pt x="408" y="24"/>
                  </a:cubicBezTo>
                  <a:cubicBezTo>
                    <a:pt x="402" y="18"/>
                    <a:pt x="408" y="24"/>
                    <a:pt x="402" y="18"/>
                  </a:cubicBezTo>
                  <a:cubicBezTo>
                    <a:pt x="395" y="14"/>
                    <a:pt x="402" y="18"/>
                    <a:pt x="395" y="14"/>
                  </a:cubicBezTo>
                  <a:cubicBezTo>
                    <a:pt x="388" y="10"/>
                    <a:pt x="395" y="14"/>
                    <a:pt x="388" y="10"/>
                  </a:cubicBezTo>
                  <a:cubicBezTo>
                    <a:pt x="379" y="7"/>
                    <a:pt x="388" y="10"/>
                    <a:pt x="379" y="7"/>
                  </a:cubicBezTo>
                  <a:cubicBezTo>
                    <a:pt x="370" y="4"/>
                    <a:pt x="379" y="7"/>
                    <a:pt x="370" y="4"/>
                  </a:cubicBezTo>
                  <a:cubicBezTo>
                    <a:pt x="361" y="2"/>
                    <a:pt x="370" y="4"/>
                    <a:pt x="361" y="2"/>
                  </a:cubicBezTo>
                  <a:cubicBezTo>
                    <a:pt x="352" y="0"/>
                    <a:pt x="361" y="2"/>
                    <a:pt x="352" y="0"/>
                  </a:cubicBezTo>
                  <a:cubicBezTo>
                    <a:pt x="341" y="0"/>
                    <a:pt x="352" y="0"/>
                    <a:pt x="341" y="0"/>
                  </a:cubicBezTo>
                  <a:cubicBezTo>
                    <a:pt x="326" y="1"/>
                    <a:pt x="341" y="0"/>
                    <a:pt x="326" y="1"/>
                  </a:cubicBezTo>
                  <a:cubicBezTo>
                    <a:pt x="314" y="4"/>
                    <a:pt x="326" y="1"/>
                    <a:pt x="314" y="4"/>
                  </a:cubicBezTo>
                  <a:cubicBezTo>
                    <a:pt x="302" y="7"/>
                    <a:pt x="314" y="4"/>
                    <a:pt x="302" y="7"/>
                  </a:cubicBezTo>
                  <a:cubicBezTo>
                    <a:pt x="289" y="14"/>
                    <a:pt x="302" y="7"/>
                    <a:pt x="289" y="14"/>
                  </a:cubicBezTo>
                  <a:cubicBezTo>
                    <a:pt x="278" y="20"/>
                    <a:pt x="289" y="14"/>
                    <a:pt x="278" y="20"/>
                  </a:cubicBezTo>
                  <a:cubicBezTo>
                    <a:pt x="268" y="30"/>
                    <a:pt x="278" y="20"/>
                    <a:pt x="268" y="30"/>
                  </a:cubicBezTo>
                  <a:cubicBezTo>
                    <a:pt x="258" y="41"/>
                    <a:pt x="268" y="30"/>
                    <a:pt x="258" y="41"/>
                  </a:cubicBezTo>
                  <a:cubicBezTo>
                    <a:pt x="248" y="52"/>
                    <a:pt x="258" y="41"/>
                    <a:pt x="248" y="52"/>
                  </a:cubicBezTo>
                  <a:cubicBezTo>
                    <a:pt x="242" y="41"/>
                    <a:pt x="248" y="52"/>
                    <a:pt x="242" y="41"/>
                  </a:cubicBezTo>
                  <a:cubicBezTo>
                    <a:pt x="236" y="30"/>
                    <a:pt x="242" y="41"/>
                    <a:pt x="236" y="30"/>
                  </a:cubicBezTo>
                  <a:cubicBezTo>
                    <a:pt x="228" y="20"/>
                    <a:pt x="236" y="30"/>
                    <a:pt x="228" y="20"/>
                  </a:cubicBezTo>
                  <a:cubicBezTo>
                    <a:pt x="218" y="14"/>
                    <a:pt x="228" y="20"/>
                    <a:pt x="218" y="14"/>
                  </a:cubicBezTo>
                  <a:cubicBezTo>
                    <a:pt x="209" y="7"/>
                    <a:pt x="218" y="14"/>
                    <a:pt x="209" y="7"/>
                  </a:cubicBezTo>
                  <a:cubicBezTo>
                    <a:pt x="198" y="4"/>
                    <a:pt x="209" y="7"/>
                    <a:pt x="198" y="4"/>
                  </a:cubicBezTo>
                  <a:cubicBezTo>
                    <a:pt x="186" y="1"/>
                    <a:pt x="198" y="4"/>
                    <a:pt x="186" y="1"/>
                  </a:cubicBezTo>
                  <a:cubicBezTo>
                    <a:pt x="173" y="0"/>
                    <a:pt x="186" y="1"/>
                    <a:pt x="173" y="0"/>
                  </a:cubicBezTo>
                  <a:cubicBezTo>
                    <a:pt x="158" y="1"/>
                    <a:pt x="173" y="0"/>
                    <a:pt x="158" y="1"/>
                  </a:cubicBezTo>
                  <a:cubicBezTo>
                    <a:pt x="146" y="4"/>
                    <a:pt x="158" y="1"/>
                    <a:pt x="146" y="4"/>
                  </a:cubicBezTo>
                  <a:cubicBezTo>
                    <a:pt x="134" y="7"/>
                    <a:pt x="146" y="4"/>
                    <a:pt x="134" y="7"/>
                  </a:cubicBezTo>
                  <a:cubicBezTo>
                    <a:pt x="122" y="13"/>
                    <a:pt x="134" y="7"/>
                    <a:pt x="122" y="13"/>
                  </a:cubicBezTo>
                  <a:cubicBezTo>
                    <a:pt x="112" y="20"/>
                    <a:pt x="122" y="13"/>
                    <a:pt x="112" y="20"/>
                  </a:cubicBezTo>
                  <a:cubicBezTo>
                    <a:pt x="102" y="28"/>
                    <a:pt x="112" y="20"/>
                    <a:pt x="102" y="28"/>
                  </a:cubicBezTo>
                  <a:cubicBezTo>
                    <a:pt x="92" y="37"/>
                    <a:pt x="102" y="28"/>
                    <a:pt x="92" y="37"/>
                  </a:cubicBezTo>
                  <a:cubicBezTo>
                    <a:pt x="84" y="48"/>
                    <a:pt x="92" y="37"/>
                    <a:pt x="84" y="48"/>
                  </a:cubicBezTo>
                  <a:cubicBezTo>
                    <a:pt x="83" y="48"/>
                    <a:pt x="84" y="48"/>
                    <a:pt x="83" y="48"/>
                  </a:cubicBezTo>
                  <a:cubicBezTo>
                    <a:pt x="85" y="7"/>
                    <a:pt x="83" y="48"/>
                    <a:pt x="85" y="7"/>
                  </a:cubicBezTo>
                  <a:cubicBezTo>
                    <a:pt x="0" y="7"/>
                    <a:pt x="85" y="7"/>
                    <a:pt x="0" y="7"/>
                  </a:cubicBezTo>
                  <a:cubicBezTo>
                    <a:pt x="2" y="37"/>
                    <a:pt x="0" y="7"/>
                    <a:pt x="2" y="37"/>
                  </a:cubicBezTo>
                  <a:cubicBezTo>
                    <a:pt x="4" y="66"/>
                    <a:pt x="2" y="37"/>
                    <a:pt x="4" y="66"/>
                  </a:cubicBezTo>
                  <a:cubicBezTo>
                    <a:pt x="5" y="127"/>
                    <a:pt x="4" y="66"/>
                    <a:pt x="5" y="127"/>
                  </a:cubicBezTo>
                  <a:cubicBezTo>
                    <a:pt x="5" y="149"/>
                    <a:pt x="5" y="127"/>
                    <a:pt x="5" y="149"/>
                  </a:cubicBezTo>
                  <a:cubicBezTo>
                    <a:pt x="4" y="211"/>
                    <a:pt x="5" y="149"/>
                    <a:pt x="4" y="211"/>
                  </a:cubicBezTo>
                  <a:cubicBezTo>
                    <a:pt x="2" y="240"/>
                    <a:pt x="4" y="211"/>
                    <a:pt x="2" y="240"/>
                  </a:cubicBezTo>
                  <a:cubicBezTo>
                    <a:pt x="0" y="268"/>
                    <a:pt x="2" y="240"/>
                    <a:pt x="0" y="268"/>
                  </a:cubicBezTo>
                  <a:cubicBezTo>
                    <a:pt x="89" y="268"/>
                    <a:pt x="0" y="268"/>
                    <a:pt x="89" y="268"/>
                  </a:cubicBezTo>
                  <a:cubicBezTo>
                    <a:pt x="86" y="240"/>
                    <a:pt x="89" y="268"/>
                    <a:pt x="86" y="240"/>
                  </a:cubicBezTo>
                  <a:cubicBezTo>
                    <a:pt x="85" y="211"/>
                    <a:pt x="86" y="240"/>
                    <a:pt x="85" y="211"/>
                  </a:cubicBezTo>
                  <a:cubicBezTo>
                    <a:pt x="84" y="149"/>
                    <a:pt x="85" y="211"/>
                    <a:pt x="84" y="149"/>
                  </a:cubicBezTo>
                  <a:cubicBezTo>
                    <a:pt x="84" y="127"/>
                    <a:pt x="84" y="149"/>
                    <a:pt x="84" y="127"/>
                  </a:cubicBezTo>
                  <a:cubicBezTo>
                    <a:pt x="85" y="110"/>
                    <a:pt x="84" y="127"/>
                    <a:pt x="85" y="110"/>
                  </a:cubicBezTo>
                  <a:cubicBezTo>
                    <a:pt x="86" y="94"/>
                    <a:pt x="85" y="110"/>
                    <a:pt x="86" y="94"/>
                  </a:cubicBezTo>
                  <a:cubicBezTo>
                    <a:pt x="91" y="80"/>
                    <a:pt x="86" y="94"/>
                    <a:pt x="91" y="80"/>
                  </a:cubicBezTo>
                  <a:cubicBezTo>
                    <a:pt x="94" y="74"/>
                    <a:pt x="91" y="80"/>
                    <a:pt x="94" y="74"/>
                  </a:cubicBezTo>
                  <a:cubicBezTo>
                    <a:pt x="96" y="70"/>
                    <a:pt x="94" y="74"/>
                    <a:pt x="96" y="70"/>
                  </a:cubicBezTo>
                  <a:cubicBezTo>
                    <a:pt x="100" y="64"/>
                    <a:pt x="96" y="70"/>
                    <a:pt x="100" y="64"/>
                  </a:cubicBezTo>
                  <a:cubicBezTo>
                    <a:pt x="103" y="59"/>
                    <a:pt x="100" y="64"/>
                    <a:pt x="103" y="59"/>
                  </a:cubicBezTo>
                  <a:cubicBezTo>
                    <a:pt x="107" y="55"/>
                    <a:pt x="103" y="59"/>
                    <a:pt x="107" y="55"/>
                  </a:cubicBezTo>
                  <a:cubicBezTo>
                    <a:pt x="113" y="53"/>
                    <a:pt x="107" y="55"/>
                    <a:pt x="113" y="53"/>
                  </a:cubicBezTo>
                  <a:cubicBezTo>
                    <a:pt x="116" y="50"/>
                    <a:pt x="113" y="53"/>
                    <a:pt x="116" y="50"/>
                  </a:cubicBezTo>
                  <a:cubicBezTo>
                    <a:pt x="124" y="49"/>
                    <a:pt x="116" y="50"/>
                    <a:pt x="124" y="49"/>
                  </a:cubicBezTo>
                  <a:cubicBezTo>
                    <a:pt x="128" y="48"/>
                    <a:pt x="124" y="49"/>
                    <a:pt x="128" y="48"/>
                  </a:cubicBezTo>
                  <a:cubicBezTo>
                    <a:pt x="146" y="48"/>
                    <a:pt x="128" y="48"/>
                    <a:pt x="146" y="48"/>
                  </a:cubicBezTo>
                  <a:cubicBezTo>
                    <a:pt x="152" y="50"/>
                    <a:pt x="146" y="48"/>
                    <a:pt x="152" y="50"/>
                  </a:cubicBezTo>
                  <a:cubicBezTo>
                    <a:pt x="156" y="52"/>
                    <a:pt x="152" y="50"/>
                    <a:pt x="156" y="52"/>
                  </a:cubicBezTo>
                  <a:cubicBezTo>
                    <a:pt x="160" y="55"/>
                    <a:pt x="156" y="52"/>
                    <a:pt x="160" y="55"/>
                  </a:cubicBezTo>
                  <a:cubicBezTo>
                    <a:pt x="163" y="58"/>
                    <a:pt x="160" y="55"/>
                    <a:pt x="163" y="58"/>
                  </a:cubicBezTo>
                  <a:cubicBezTo>
                    <a:pt x="166" y="61"/>
                    <a:pt x="163" y="58"/>
                    <a:pt x="166" y="61"/>
                  </a:cubicBezTo>
                  <a:cubicBezTo>
                    <a:pt x="169" y="66"/>
                    <a:pt x="166" y="61"/>
                    <a:pt x="169" y="66"/>
                  </a:cubicBezTo>
                  <a:cubicBezTo>
                    <a:pt x="173" y="76"/>
                    <a:pt x="169" y="66"/>
                    <a:pt x="173" y="76"/>
                  </a:cubicBezTo>
                  <a:cubicBezTo>
                    <a:pt x="176" y="86"/>
                    <a:pt x="173" y="76"/>
                    <a:pt x="176" y="86"/>
                  </a:cubicBezTo>
                  <a:cubicBezTo>
                    <a:pt x="176" y="101"/>
                    <a:pt x="176" y="86"/>
                    <a:pt x="176" y="101"/>
                  </a:cubicBezTo>
                  <a:cubicBezTo>
                    <a:pt x="178" y="116"/>
                    <a:pt x="176" y="101"/>
                    <a:pt x="178" y="116"/>
                  </a:cubicBezTo>
                  <a:cubicBezTo>
                    <a:pt x="178" y="149"/>
                    <a:pt x="178" y="116"/>
                    <a:pt x="178" y="149"/>
                  </a:cubicBezTo>
                  <a:cubicBezTo>
                    <a:pt x="176" y="211"/>
                    <a:pt x="178" y="149"/>
                    <a:pt x="176" y="211"/>
                  </a:cubicBezTo>
                  <a:cubicBezTo>
                    <a:pt x="175" y="240"/>
                    <a:pt x="176" y="211"/>
                    <a:pt x="175" y="240"/>
                  </a:cubicBezTo>
                  <a:cubicBezTo>
                    <a:pt x="173" y="268"/>
                    <a:pt x="175" y="240"/>
                    <a:pt x="173" y="268"/>
                  </a:cubicBezTo>
                  <a:cubicBezTo>
                    <a:pt x="262" y="268"/>
                    <a:pt x="173" y="268"/>
                    <a:pt x="262" y="268"/>
                  </a:cubicBezTo>
                  <a:cubicBezTo>
                    <a:pt x="259" y="240"/>
                    <a:pt x="262" y="268"/>
                    <a:pt x="259" y="240"/>
                  </a:cubicBezTo>
                  <a:cubicBezTo>
                    <a:pt x="257" y="211"/>
                    <a:pt x="259" y="240"/>
                    <a:pt x="257" y="211"/>
                  </a:cubicBezTo>
                  <a:cubicBezTo>
                    <a:pt x="257" y="100"/>
                    <a:pt x="257" y="211"/>
                    <a:pt x="257" y="100"/>
                  </a:cubicBezTo>
                  <a:cubicBezTo>
                    <a:pt x="258" y="90"/>
                    <a:pt x="257" y="100"/>
                    <a:pt x="258" y="90"/>
                  </a:cubicBezTo>
                  <a:cubicBezTo>
                    <a:pt x="260" y="79"/>
                    <a:pt x="258" y="90"/>
                    <a:pt x="260" y="79"/>
                  </a:cubicBezTo>
                  <a:cubicBezTo>
                    <a:pt x="265" y="70"/>
                    <a:pt x="260" y="79"/>
                    <a:pt x="265" y="70"/>
                  </a:cubicBezTo>
                  <a:cubicBezTo>
                    <a:pt x="269" y="65"/>
                    <a:pt x="265" y="70"/>
                    <a:pt x="269" y="65"/>
                  </a:cubicBezTo>
                  <a:cubicBezTo>
                    <a:pt x="271" y="61"/>
                    <a:pt x="269" y="65"/>
                    <a:pt x="271" y="61"/>
                  </a:cubicBezTo>
                  <a:cubicBezTo>
                    <a:pt x="276" y="56"/>
                    <a:pt x="271" y="61"/>
                    <a:pt x="276" y="56"/>
                  </a:cubicBezTo>
                  <a:cubicBezTo>
                    <a:pt x="281" y="54"/>
                    <a:pt x="276" y="56"/>
                    <a:pt x="281" y="54"/>
                  </a:cubicBezTo>
                  <a:cubicBezTo>
                    <a:pt x="284" y="52"/>
                    <a:pt x="281" y="54"/>
                    <a:pt x="284" y="52"/>
                  </a:cubicBezTo>
                  <a:cubicBezTo>
                    <a:pt x="290" y="49"/>
                    <a:pt x="284" y="52"/>
                    <a:pt x="290" y="49"/>
                  </a:cubicBezTo>
                  <a:cubicBezTo>
                    <a:pt x="296" y="48"/>
                    <a:pt x="290" y="49"/>
                    <a:pt x="296" y="48"/>
                  </a:cubicBezTo>
                  <a:cubicBezTo>
                    <a:pt x="314" y="48"/>
                    <a:pt x="296" y="48"/>
                    <a:pt x="314" y="48"/>
                  </a:cubicBezTo>
                  <a:cubicBezTo>
                    <a:pt x="319" y="50"/>
                    <a:pt x="314" y="48"/>
                    <a:pt x="319" y="50"/>
                  </a:cubicBezTo>
                  <a:cubicBezTo>
                    <a:pt x="324" y="52"/>
                    <a:pt x="319" y="50"/>
                    <a:pt x="324" y="52"/>
                  </a:cubicBezTo>
                  <a:cubicBezTo>
                    <a:pt x="328" y="54"/>
                    <a:pt x="324" y="52"/>
                    <a:pt x="328" y="54"/>
                  </a:cubicBezTo>
                  <a:cubicBezTo>
                    <a:pt x="331" y="56"/>
                    <a:pt x="328" y="54"/>
                    <a:pt x="331" y="56"/>
                  </a:cubicBezTo>
                  <a:cubicBezTo>
                    <a:pt x="335" y="60"/>
                    <a:pt x="331" y="56"/>
                    <a:pt x="335" y="60"/>
                  </a:cubicBezTo>
                  <a:cubicBezTo>
                    <a:pt x="338" y="64"/>
                    <a:pt x="335" y="60"/>
                    <a:pt x="338" y="64"/>
                  </a:cubicBezTo>
                  <a:cubicBezTo>
                    <a:pt x="341" y="68"/>
                    <a:pt x="338" y="64"/>
                    <a:pt x="341" y="68"/>
                  </a:cubicBezTo>
                  <a:cubicBezTo>
                    <a:pt x="344" y="72"/>
                    <a:pt x="341" y="68"/>
                    <a:pt x="344" y="72"/>
                  </a:cubicBezTo>
                  <a:cubicBezTo>
                    <a:pt x="346" y="78"/>
                    <a:pt x="344" y="72"/>
                    <a:pt x="346" y="78"/>
                  </a:cubicBezTo>
                  <a:cubicBezTo>
                    <a:pt x="348" y="84"/>
                    <a:pt x="346" y="78"/>
                    <a:pt x="348" y="84"/>
                  </a:cubicBezTo>
                  <a:cubicBezTo>
                    <a:pt x="350" y="97"/>
                    <a:pt x="348" y="84"/>
                    <a:pt x="350" y="97"/>
                  </a:cubicBezTo>
                  <a:cubicBezTo>
                    <a:pt x="352" y="114"/>
                    <a:pt x="350" y="97"/>
                    <a:pt x="352" y="114"/>
                  </a:cubicBezTo>
                  <a:cubicBezTo>
                    <a:pt x="350" y="161"/>
                    <a:pt x="352" y="114"/>
                    <a:pt x="350" y="161"/>
                  </a:cubicBezTo>
                  <a:cubicBezTo>
                    <a:pt x="349" y="202"/>
                    <a:pt x="350" y="161"/>
                    <a:pt x="349" y="202"/>
                  </a:cubicBezTo>
                  <a:cubicBezTo>
                    <a:pt x="348" y="238"/>
                    <a:pt x="349" y="202"/>
                    <a:pt x="348" y="238"/>
                  </a:cubicBezTo>
                  <a:cubicBezTo>
                    <a:pt x="344" y="268"/>
                    <a:pt x="348" y="238"/>
                    <a:pt x="344" y="268"/>
                  </a:cubicBezTo>
                  <a:cubicBezTo>
                    <a:pt x="432" y="268"/>
                    <a:pt x="344" y="268"/>
                    <a:pt x="432" y="268"/>
                  </a:cubicBezTo>
                  <a:cubicBezTo>
                    <a:pt x="431" y="228"/>
                    <a:pt x="432" y="268"/>
                    <a:pt x="431" y="228"/>
                  </a:cubicBezTo>
                </a:path>
              </a:pathLst>
            </a:custGeom>
            <a:solidFill>
              <a:srgbClr val="9C9B8E"/>
            </a:solidFill>
            <a:ln w="9525">
              <a:solidFill>
                <a:srgbClr val="9C9B8E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7"/>
            <p:cNvSpPr>
              <a:spLocks noChangeArrowheads="1"/>
            </p:cNvSpPr>
            <p:nvPr userDrawn="1"/>
          </p:nvSpPr>
          <p:spPr bwMode="auto">
            <a:xfrm>
              <a:off x="5206" y="4008"/>
              <a:ext cx="112" cy="109"/>
            </a:xfrm>
            <a:custGeom>
              <a:avLst/>
              <a:gdLst>
                <a:gd name="T0" fmla="*/ 1 w 281"/>
                <a:gd name="T1" fmla="*/ 1 h 275"/>
                <a:gd name="T2" fmla="*/ 1 w 281"/>
                <a:gd name="T3" fmla="*/ 1 h 275"/>
                <a:gd name="T4" fmla="*/ 1 w 281"/>
                <a:gd name="T5" fmla="*/ 0 h 275"/>
                <a:gd name="T6" fmla="*/ 1 w 281"/>
                <a:gd name="T7" fmla="*/ 0 h 275"/>
                <a:gd name="T8" fmla="*/ 1 w 281"/>
                <a:gd name="T9" fmla="*/ 0 h 275"/>
                <a:gd name="T10" fmla="*/ 1 w 281"/>
                <a:gd name="T11" fmla="*/ 0 h 275"/>
                <a:gd name="T12" fmla="*/ 1 w 281"/>
                <a:gd name="T13" fmla="*/ 0 h 275"/>
                <a:gd name="T14" fmla="*/ 0 w 281"/>
                <a:gd name="T15" fmla="*/ 0 h 275"/>
                <a:gd name="T16" fmla="*/ 0 w 281"/>
                <a:gd name="T17" fmla="*/ 0 h 275"/>
                <a:gd name="T18" fmla="*/ 0 w 281"/>
                <a:gd name="T19" fmla="*/ 0 h 275"/>
                <a:gd name="T20" fmla="*/ 0 w 281"/>
                <a:gd name="T21" fmla="*/ 0 h 275"/>
                <a:gd name="T22" fmla="*/ 0 w 281"/>
                <a:gd name="T23" fmla="*/ 0 h 275"/>
                <a:gd name="T24" fmla="*/ 0 w 281"/>
                <a:gd name="T25" fmla="*/ 0 h 275"/>
                <a:gd name="T26" fmla="*/ 0 w 281"/>
                <a:gd name="T27" fmla="*/ 0 h 275"/>
                <a:gd name="T28" fmla="*/ 0 w 281"/>
                <a:gd name="T29" fmla="*/ 0 h 275"/>
                <a:gd name="T30" fmla="*/ 0 w 281"/>
                <a:gd name="T31" fmla="*/ 0 h 275"/>
                <a:gd name="T32" fmla="*/ 1 w 281"/>
                <a:gd name="T33" fmla="*/ 0 h 275"/>
                <a:gd name="T34" fmla="*/ 1 w 281"/>
                <a:gd name="T35" fmla="*/ 0 h 275"/>
                <a:gd name="T36" fmla="*/ 1 w 281"/>
                <a:gd name="T37" fmla="*/ 0 h 275"/>
                <a:gd name="T38" fmla="*/ 1 w 281"/>
                <a:gd name="T39" fmla="*/ 0 h 275"/>
                <a:gd name="T40" fmla="*/ 0 w 281"/>
                <a:gd name="T41" fmla="*/ 0 h 275"/>
                <a:gd name="T42" fmla="*/ 0 w 281"/>
                <a:gd name="T43" fmla="*/ 0 h 275"/>
                <a:gd name="T44" fmla="*/ 0 w 281"/>
                <a:gd name="T45" fmla="*/ 1 h 275"/>
                <a:gd name="T46" fmla="*/ 0 w 281"/>
                <a:gd name="T47" fmla="*/ 1 h 275"/>
                <a:gd name="T48" fmla="*/ 0 w 281"/>
                <a:gd name="T49" fmla="*/ 1 h 275"/>
                <a:gd name="T50" fmla="*/ 0 w 281"/>
                <a:gd name="T51" fmla="*/ 1 h 275"/>
                <a:gd name="T52" fmla="*/ 0 w 281"/>
                <a:gd name="T53" fmla="*/ 1 h 275"/>
                <a:gd name="T54" fmla="*/ 0 w 281"/>
                <a:gd name="T55" fmla="*/ 1 h 275"/>
                <a:gd name="T56" fmla="*/ 0 w 281"/>
                <a:gd name="T57" fmla="*/ 1 h 275"/>
                <a:gd name="T58" fmla="*/ 0 w 281"/>
                <a:gd name="T59" fmla="*/ 1 h 275"/>
                <a:gd name="T60" fmla="*/ 0 w 281"/>
                <a:gd name="T61" fmla="*/ 1 h 275"/>
                <a:gd name="T62" fmla="*/ 0 w 281"/>
                <a:gd name="T63" fmla="*/ 1 h 275"/>
                <a:gd name="T64" fmla="*/ 1 w 281"/>
                <a:gd name="T65" fmla="*/ 1 h 275"/>
                <a:gd name="T66" fmla="*/ 1 w 281"/>
                <a:gd name="T67" fmla="*/ 1 h 275"/>
                <a:gd name="T68" fmla="*/ 1 w 281"/>
                <a:gd name="T69" fmla="*/ 1 h 275"/>
                <a:gd name="T70" fmla="*/ 1 w 281"/>
                <a:gd name="T71" fmla="*/ 1 h 275"/>
                <a:gd name="T72" fmla="*/ 1 w 281"/>
                <a:gd name="T73" fmla="*/ 1 h 275"/>
                <a:gd name="T74" fmla="*/ 1 w 281"/>
                <a:gd name="T75" fmla="*/ 1 h 275"/>
                <a:gd name="T76" fmla="*/ 1 w 281"/>
                <a:gd name="T77" fmla="*/ 1 h 275"/>
                <a:gd name="T78" fmla="*/ 1 w 281"/>
                <a:gd name="T79" fmla="*/ 1 h 275"/>
                <a:gd name="T80" fmla="*/ 1 w 281"/>
                <a:gd name="T81" fmla="*/ 1 h 275"/>
                <a:gd name="T82" fmla="*/ 1 w 281"/>
                <a:gd name="T83" fmla="*/ 1 h 275"/>
                <a:gd name="T84" fmla="*/ 1 w 281"/>
                <a:gd name="T85" fmla="*/ 1 h 275"/>
                <a:gd name="T86" fmla="*/ 0 w 281"/>
                <a:gd name="T87" fmla="*/ 1 h 275"/>
                <a:gd name="T88" fmla="*/ 0 w 281"/>
                <a:gd name="T89" fmla="*/ 1 h 275"/>
                <a:gd name="T90" fmla="*/ 0 w 281"/>
                <a:gd name="T91" fmla="*/ 1 h 275"/>
                <a:gd name="T92" fmla="*/ 0 w 281"/>
                <a:gd name="T93" fmla="*/ 1 h 275"/>
                <a:gd name="T94" fmla="*/ 0 w 281"/>
                <a:gd name="T95" fmla="*/ 1 h 275"/>
                <a:gd name="T96" fmla="*/ 0 w 281"/>
                <a:gd name="T97" fmla="*/ 1 h 275"/>
                <a:gd name="T98" fmla="*/ 1 w 281"/>
                <a:gd name="T99" fmla="*/ 0 h 2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81" h="275">
                  <a:moveTo>
                    <a:pt x="262" y="247"/>
                  </a:moveTo>
                  <a:cubicBezTo>
                    <a:pt x="256" y="246"/>
                    <a:pt x="262" y="247"/>
                    <a:pt x="256" y="246"/>
                  </a:cubicBezTo>
                  <a:cubicBezTo>
                    <a:pt x="251" y="242"/>
                    <a:pt x="256" y="246"/>
                    <a:pt x="251" y="242"/>
                  </a:cubicBezTo>
                  <a:cubicBezTo>
                    <a:pt x="247" y="239"/>
                    <a:pt x="251" y="242"/>
                    <a:pt x="247" y="239"/>
                  </a:cubicBezTo>
                  <a:cubicBezTo>
                    <a:pt x="245" y="232"/>
                    <a:pt x="247" y="239"/>
                    <a:pt x="245" y="232"/>
                  </a:cubicBezTo>
                  <a:cubicBezTo>
                    <a:pt x="242" y="223"/>
                    <a:pt x="245" y="232"/>
                    <a:pt x="242" y="223"/>
                  </a:cubicBezTo>
                  <a:cubicBezTo>
                    <a:pt x="242" y="211"/>
                    <a:pt x="242" y="223"/>
                    <a:pt x="242" y="211"/>
                  </a:cubicBezTo>
                  <a:cubicBezTo>
                    <a:pt x="244" y="152"/>
                    <a:pt x="242" y="211"/>
                    <a:pt x="244" y="152"/>
                  </a:cubicBezTo>
                  <a:cubicBezTo>
                    <a:pt x="244" y="77"/>
                    <a:pt x="244" y="152"/>
                    <a:pt x="244" y="77"/>
                  </a:cubicBezTo>
                  <a:cubicBezTo>
                    <a:pt x="242" y="66"/>
                    <a:pt x="244" y="77"/>
                    <a:pt x="242" y="66"/>
                  </a:cubicBezTo>
                  <a:cubicBezTo>
                    <a:pt x="239" y="56"/>
                    <a:pt x="242" y="66"/>
                    <a:pt x="239" y="56"/>
                  </a:cubicBezTo>
                  <a:cubicBezTo>
                    <a:pt x="235" y="48"/>
                    <a:pt x="239" y="56"/>
                    <a:pt x="235" y="48"/>
                  </a:cubicBezTo>
                  <a:cubicBezTo>
                    <a:pt x="232" y="40"/>
                    <a:pt x="235" y="48"/>
                    <a:pt x="232" y="40"/>
                  </a:cubicBezTo>
                  <a:cubicBezTo>
                    <a:pt x="227" y="32"/>
                    <a:pt x="232" y="40"/>
                    <a:pt x="227" y="32"/>
                  </a:cubicBezTo>
                  <a:cubicBezTo>
                    <a:pt x="221" y="26"/>
                    <a:pt x="227" y="32"/>
                    <a:pt x="221" y="26"/>
                  </a:cubicBezTo>
                  <a:cubicBezTo>
                    <a:pt x="214" y="20"/>
                    <a:pt x="221" y="26"/>
                    <a:pt x="214" y="20"/>
                  </a:cubicBezTo>
                  <a:cubicBezTo>
                    <a:pt x="206" y="16"/>
                    <a:pt x="214" y="20"/>
                    <a:pt x="206" y="16"/>
                  </a:cubicBezTo>
                  <a:cubicBezTo>
                    <a:pt x="198" y="12"/>
                    <a:pt x="206" y="16"/>
                    <a:pt x="198" y="12"/>
                  </a:cubicBezTo>
                  <a:cubicBezTo>
                    <a:pt x="190" y="8"/>
                    <a:pt x="198" y="12"/>
                    <a:pt x="190" y="8"/>
                  </a:cubicBezTo>
                  <a:cubicBezTo>
                    <a:pt x="180" y="6"/>
                    <a:pt x="190" y="8"/>
                    <a:pt x="180" y="6"/>
                  </a:cubicBezTo>
                  <a:cubicBezTo>
                    <a:pt x="169" y="4"/>
                    <a:pt x="180" y="6"/>
                    <a:pt x="169" y="4"/>
                  </a:cubicBezTo>
                  <a:cubicBezTo>
                    <a:pt x="156" y="1"/>
                    <a:pt x="169" y="4"/>
                    <a:pt x="156" y="1"/>
                  </a:cubicBezTo>
                  <a:cubicBezTo>
                    <a:pt x="144" y="0"/>
                    <a:pt x="156" y="1"/>
                    <a:pt x="144" y="0"/>
                  </a:cubicBezTo>
                  <a:cubicBezTo>
                    <a:pt x="131" y="0"/>
                    <a:pt x="144" y="0"/>
                    <a:pt x="131" y="0"/>
                  </a:cubicBezTo>
                  <a:cubicBezTo>
                    <a:pt x="116" y="1"/>
                    <a:pt x="131" y="0"/>
                    <a:pt x="116" y="1"/>
                  </a:cubicBezTo>
                  <a:cubicBezTo>
                    <a:pt x="103" y="4"/>
                    <a:pt x="116" y="1"/>
                    <a:pt x="103" y="4"/>
                  </a:cubicBezTo>
                  <a:cubicBezTo>
                    <a:pt x="89" y="6"/>
                    <a:pt x="103" y="4"/>
                    <a:pt x="89" y="6"/>
                  </a:cubicBezTo>
                  <a:cubicBezTo>
                    <a:pt x="74" y="11"/>
                    <a:pt x="89" y="6"/>
                    <a:pt x="74" y="11"/>
                  </a:cubicBezTo>
                  <a:cubicBezTo>
                    <a:pt x="66" y="13"/>
                    <a:pt x="74" y="11"/>
                    <a:pt x="66" y="13"/>
                  </a:cubicBezTo>
                  <a:cubicBezTo>
                    <a:pt x="58" y="17"/>
                    <a:pt x="66" y="13"/>
                    <a:pt x="58" y="17"/>
                  </a:cubicBezTo>
                  <a:cubicBezTo>
                    <a:pt x="41" y="26"/>
                    <a:pt x="58" y="17"/>
                    <a:pt x="41" y="26"/>
                  </a:cubicBezTo>
                  <a:cubicBezTo>
                    <a:pt x="25" y="36"/>
                    <a:pt x="41" y="26"/>
                    <a:pt x="25" y="36"/>
                  </a:cubicBezTo>
                  <a:cubicBezTo>
                    <a:pt x="11" y="46"/>
                    <a:pt x="25" y="36"/>
                    <a:pt x="11" y="46"/>
                  </a:cubicBezTo>
                  <a:cubicBezTo>
                    <a:pt x="13" y="59"/>
                    <a:pt x="11" y="46"/>
                    <a:pt x="13" y="59"/>
                  </a:cubicBezTo>
                  <a:cubicBezTo>
                    <a:pt x="16" y="70"/>
                    <a:pt x="13" y="59"/>
                    <a:pt x="16" y="70"/>
                  </a:cubicBezTo>
                  <a:cubicBezTo>
                    <a:pt x="17" y="78"/>
                    <a:pt x="16" y="70"/>
                    <a:pt x="17" y="78"/>
                  </a:cubicBezTo>
                  <a:cubicBezTo>
                    <a:pt x="22" y="103"/>
                    <a:pt x="17" y="78"/>
                    <a:pt x="22" y="103"/>
                  </a:cubicBezTo>
                  <a:cubicBezTo>
                    <a:pt x="29" y="97"/>
                    <a:pt x="22" y="103"/>
                    <a:pt x="29" y="97"/>
                  </a:cubicBezTo>
                  <a:cubicBezTo>
                    <a:pt x="36" y="90"/>
                    <a:pt x="29" y="97"/>
                    <a:pt x="36" y="90"/>
                  </a:cubicBezTo>
                  <a:cubicBezTo>
                    <a:pt x="47" y="83"/>
                    <a:pt x="36" y="90"/>
                    <a:pt x="47" y="83"/>
                  </a:cubicBezTo>
                  <a:cubicBezTo>
                    <a:pt x="60" y="74"/>
                    <a:pt x="47" y="83"/>
                    <a:pt x="60" y="74"/>
                  </a:cubicBezTo>
                  <a:cubicBezTo>
                    <a:pt x="74" y="67"/>
                    <a:pt x="60" y="74"/>
                    <a:pt x="74" y="67"/>
                  </a:cubicBezTo>
                  <a:cubicBezTo>
                    <a:pt x="82" y="64"/>
                    <a:pt x="74" y="67"/>
                    <a:pt x="82" y="64"/>
                  </a:cubicBezTo>
                  <a:cubicBezTo>
                    <a:pt x="90" y="61"/>
                    <a:pt x="82" y="64"/>
                    <a:pt x="90" y="61"/>
                  </a:cubicBezTo>
                  <a:cubicBezTo>
                    <a:pt x="100" y="59"/>
                    <a:pt x="90" y="61"/>
                    <a:pt x="100" y="59"/>
                  </a:cubicBezTo>
                  <a:cubicBezTo>
                    <a:pt x="107" y="59"/>
                    <a:pt x="100" y="59"/>
                    <a:pt x="107" y="59"/>
                  </a:cubicBezTo>
                  <a:cubicBezTo>
                    <a:pt x="119" y="58"/>
                    <a:pt x="107" y="59"/>
                    <a:pt x="119" y="58"/>
                  </a:cubicBezTo>
                  <a:cubicBezTo>
                    <a:pt x="128" y="58"/>
                    <a:pt x="119" y="58"/>
                    <a:pt x="128" y="58"/>
                  </a:cubicBezTo>
                  <a:cubicBezTo>
                    <a:pt x="137" y="59"/>
                    <a:pt x="128" y="58"/>
                    <a:pt x="137" y="59"/>
                  </a:cubicBezTo>
                  <a:cubicBezTo>
                    <a:pt x="143" y="62"/>
                    <a:pt x="137" y="59"/>
                    <a:pt x="143" y="62"/>
                  </a:cubicBezTo>
                  <a:cubicBezTo>
                    <a:pt x="148" y="65"/>
                    <a:pt x="143" y="62"/>
                    <a:pt x="148" y="65"/>
                  </a:cubicBezTo>
                  <a:cubicBezTo>
                    <a:pt x="152" y="68"/>
                    <a:pt x="148" y="65"/>
                    <a:pt x="152" y="68"/>
                  </a:cubicBezTo>
                  <a:cubicBezTo>
                    <a:pt x="156" y="72"/>
                    <a:pt x="152" y="68"/>
                    <a:pt x="156" y="72"/>
                  </a:cubicBezTo>
                  <a:cubicBezTo>
                    <a:pt x="158" y="76"/>
                    <a:pt x="156" y="72"/>
                    <a:pt x="158" y="76"/>
                  </a:cubicBezTo>
                  <a:cubicBezTo>
                    <a:pt x="160" y="82"/>
                    <a:pt x="158" y="76"/>
                    <a:pt x="160" y="82"/>
                  </a:cubicBezTo>
                  <a:cubicBezTo>
                    <a:pt x="160" y="95"/>
                    <a:pt x="160" y="82"/>
                    <a:pt x="160" y="95"/>
                  </a:cubicBezTo>
                  <a:cubicBezTo>
                    <a:pt x="158" y="100"/>
                    <a:pt x="160" y="95"/>
                    <a:pt x="158" y="100"/>
                  </a:cubicBezTo>
                  <a:cubicBezTo>
                    <a:pt x="156" y="102"/>
                    <a:pt x="158" y="100"/>
                    <a:pt x="156" y="102"/>
                  </a:cubicBezTo>
                  <a:cubicBezTo>
                    <a:pt x="155" y="104"/>
                    <a:pt x="156" y="102"/>
                    <a:pt x="155" y="104"/>
                  </a:cubicBezTo>
                  <a:cubicBezTo>
                    <a:pt x="148" y="109"/>
                    <a:pt x="155" y="104"/>
                    <a:pt x="148" y="109"/>
                  </a:cubicBezTo>
                  <a:cubicBezTo>
                    <a:pt x="140" y="113"/>
                    <a:pt x="148" y="109"/>
                    <a:pt x="140" y="113"/>
                  </a:cubicBezTo>
                  <a:cubicBezTo>
                    <a:pt x="127" y="118"/>
                    <a:pt x="140" y="113"/>
                    <a:pt x="127" y="118"/>
                  </a:cubicBezTo>
                  <a:cubicBezTo>
                    <a:pt x="109" y="121"/>
                    <a:pt x="127" y="118"/>
                    <a:pt x="109" y="121"/>
                  </a:cubicBezTo>
                  <a:cubicBezTo>
                    <a:pt x="88" y="126"/>
                    <a:pt x="109" y="121"/>
                    <a:pt x="88" y="126"/>
                  </a:cubicBezTo>
                  <a:cubicBezTo>
                    <a:pt x="68" y="131"/>
                    <a:pt x="88" y="126"/>
                    <a:pt x="68" y="131"/>
                  </a:cubicBezTo>
                  <a:cubicBezTo>
                    <a:pt x="52" y="137"/>
                    <a:pt x="68" y="131"/>
                    <a:pt x="52" y="137"/>
                  </a:cubicBezTo>
                  <a:cubicBezTo>
                    <a:pt x="43" y="140"/>
                    <a:pt x="52" y="137"/>
                    <a:pt x="43" y="140"/>
                  </a:cubicBezTo>
                  <a:cubicBezTo>
                    <a:pt x="36" y="144"/>
                    <a:pt x="43" y="140"/>
                    <a:pt x="36" y="144"/>
                  </a:cubicBezTo>
                  <a:cubicBezTo>
                    <a:pt x="30" y="149"/>
                    <a:pt x="36" y="144"/>
                    <a:pt x="30" y="149"/>
                  </a:cubicBezTo>
                  <a:cubicBezTo>
                    <a:pt x="24" y="152"/>
                    <a:pt x="30" y="149"/>
                    <a:pt x="24" y="152"/>
                  </a:cubicBezTo>
                  <a:cubicBezTo>
                    <a:pt x="18" y="157"/>
                    <a:pt x="24" y="152"/>
                    <a:pt x="18" y="157"/>
                  </a:cubicBezTo>
                  <a:cubicBezTo>
                    <a:pt x="14" y="162"/>
                    <a:pt x="18" y="157"/>
                    <a:pt x="14" y="162"/>
                  </a:cubicBezTo>
                  <a:cubicBezTo>
                    <a:pt x="10" y="168"/>
                    <a:pt x="14" y="162"/>
                    <a:pt x="10" y="168"/>
                  </a:cubicBezTo>
                  <a:cubicBezTo>
                    <a:pt x="6" y="175"/>
                    <a:pt x="10" y="168"/>
                    <a:pt x="6" y="175"/>
                  </a:cubicBezTo>
                  <a:cubicBezTo>
                    <a:pt x="4" y="181"/>
                    <a:pt x="6" y="175"/>
                    <a:pt x="4" y="181"/>
                  </a:cubicBezTo>
                  <a:cubicBezTo>
                    <a:pt x="1" y="188"/>
                    <a:pt x="4" y="181"/>
                    <a:pt x="1" y="188"/>
                  </a:cubicBezTo>
                  <a:cubicBezTo>
                    <a:pt x="1" y="197"/>
                    <a:pt x="1" y="188"/>
                    <a:pt x="1" y="197"/>
                  </a:cubicBezTo>
                  <a:cubicBezTo>
                    <a:pt x="0" y="205"/>
                    <a:pt x="1" y="197"/>
                    <a:pt x="0" y="205"/>
                  </a:cubicBezTo>
                  <a:cubicBezTo>
                    <a:pt x="1" y="211"/>
                    <a:pt x="0" y="205"/>
                    <a:pt x="1" y="211"/>
                  </a:cubicBezTo>
                  <a:cubicBezTo>
                    <a:pt x="1" y="218"/>
                    <a:pt x="1" y="211"/>
                    <a:pt x="1" y="218"/>
                  </a:cubicBezTo>
                  <a:cubicBezTo>
                    <a:pt x="2" y="224"/>
                    <a:pt x="1" y="218"/>
                    <a:pt x="2" y="224"/>
                  </a:cubicBezTo>
                  <a:cubicBezTo>
                    <a:pt x="5" y="232"/>
                    <a:pt x="2" y="224"/>
                    <a:pt x="5" y="232"/>
                  </a:cubicBezTo>
                  <a:cubicBezTo>
                    <a:pt x="8" y="238"/>
                    <a:pt x="5" y="232"/>
                    <a:pt x="8" y="238"/>
                  </a:cubicBezTo>
                  <a:cubicBezTo>
                    <a:pt x="12" y="242"/>
                    <a:pt x="8" y="238"/>
                    <a:pt x="12" y="242"/>
                  </a:cubicBezTo>
                  <a:cubicBezTo>
                    <a:pt x="16" y="248"/>
                    <a:pt x="12" y="242"/>
                    <a:pt x="16" y="248"/>
                  </a:cubicBezTo>
                  <a:cubicBezTo>
                    <a:pt x="20" y="253"/>
                    <a:pt x="16" y="248"/>
                    <a:pt x="20" y="253"/>
                  </a:cubicBezTo>
                  <a:cubicBezTo>
                    <a:pt x="25" y="259"/>
                    <a:pt x="20" y="253"/>
                    <a:pt x="25" y="259"/>
                  </a:cubicBezTo>
                  <a:cubicBezTo>
                    <a:pt x="32" y="263"/>
                    <a:pt x="25" y="259"/>
                    <a:pt x="32" y="263"/>
                  </a:cubicBezTo>
                  <a:cubicBezTo>
                    <a:pt x="38" y="266"/>
                    <a:pt x="32" y="263"/>
                    <a:pt x="38" y="266"/>
                  </a:cubicBezTo>
                  <a:cubicBezTo>
                    <a:pt x="47" y="269"/>
                    <a:pt x="38" y="266"/>
                    <a:pt x="47" y="269"/>
                  </a:cubicBezTo>
                  <a:cubicBezTo>
                    <a:pt x="54" y="271"/>
                    <a:pt x="47" y="269"/>
                    <a:pt x="54" y="271"/>
                  </a:cubicBezTo>
                  <a:cubicBezTo>
                    <a:pt x="64" y="272"/>
                    <a:pt x="54" y="271"/>
                    <a:pt x="64" y="272"/>
                  </a:cubicBezTo>
                  <a:cubicBezTo>
                    <a:pt x="74" y="274"/>
                    <a:pt x="64" y="272"/>
                    <a:pt x="74" y="274"/>
                  </a:cubicBezTo>
                  <a:cubicBezTo>
                    <a:pt x="85" y="275"/>
                    <a:pt x="74" y="274"/>
                    <a:pt x="85" y="275"/>
                  </a:cubicBezTo>
                  <a:cubicBezTo>
                    <a:pt x="97" y="274"/>
                    <a:pt x="85" y="275"/>
                    <a:pt x="97" y="274"/>
                  </a:cubicBezTo>
                  <a:cubicBezTo>
                    <a:pt x="109" y="272"/>
                    <a:pt x="97" y="274"/>
                    <a:pt x="109" y="272"/>
                  </a:cubicBezTo>
                  <a:cubicBezTo>
                    <a:pt x="120" y="269"/>
                    <a:pt x="109" y="272"/>
                    <a:pt x="120" y="269"/>
                  </a:cubicBezTo>
                  <a:cubicBezTo>
                    <a:pt x="131" y="264"/>
                    <a:pt x="120" y="269"/>
                    <a:pt x="131" y="264"/>
                  </a:cubicBezTo>
                  <a:cubicBezTo>
                    <a:pt x="139" y="259"/>
                    <a:pt x="131" y="264"/>
                    <a:pt x="139" y="259"/>
                  </a:cubicBezTo>
                  <a:cubicBezTo>
                    <a:pt x="148" y="252"/>
                    <a:pt x="139" y="259"/>
                    <a:pt x="148" y="252"/>
                  </a:cubicBezTo>
                  <a:cubicBezTo>
                    <a:pt x="155" y="245"/>
                    <a:pt x="148" y="252"/>
                    <a:pt x="155" y="245"/>
                  </a:cubicBezTo>
                  <a:cubicBezTo>
                    <a:pt x="162" y="236"/>
                    <a:pt x="155" y="245"/>
                    <a:pt x="162" y="236"/>
                  </a:cubicBezTo>
                  <a:cubicBezTo>
                    <a:pt x="166" y="245"/>
                    <a:pt x="162" y="236"/>
                    <a:pt x="166" y="245"/>
                  </a:cubicBezTo>
                  <a:cubicBezTo>
                    <a:pt x="170" y="253"/>
                    <a:pt x="166" y="245"/>
                    <a:pt x="170" y="253"/>
                  </a:cubicBezTo>
                  <a:cubicBezTo>
                    <a:pt x="176" y="259"/>
                    <a:pt x="170" y="253"/>
                    <a:pt x="176" y="259"/>
                  </a:cubicBezTo>
                  <a:cubicBezTo>
                    <a:pt x="184" y="265"/>
                    <a:pt x="176" y="259"/>
                    <a:pt x="184" y="265"/>
                  </a:cubicBezTo>
                  <a:cubicBezTo>
                    <a:pt x="190" y="269"/>
                    <a:pt x="184" y="265"/>
                    <a:pt x="190" y="269"/>
                  </a:cubicBezTo>
                  <a:cubicBezTo>
                    <a:pt x="198" y="272"/>
                    <a:pt x="190" y="269"/>
                    <a:pt x="198" y="272"/>
                  </a:cubicBezTo>
                  <a:cubicBezTo>
                    <a:pt x="208" y="274"/>
                    <a:pt x="198" y="272"/>
                    <a:pt x="208" y="274"/>
                  </a:cubicBezTo>
                  <a:cubicBezTo>
                    <a:pt x="218" y="275"/>
                    <a:pt x="208" y="274"/>
                    <a:pt x="218" y="275"/>
                  </a:cubicBezTo>
                  <a:cubicBezTo>
                    <a:pt x="232" y="274"/>
                    <a:pt x="218" y="275"/>
                    <a:pt x="232" y="274"/>
                  </a:cubicBezTo>
                  <a:cubicBezTo>
                    <a:pt x="244" y="271"/>
                    <a:pt x="232" y="274"/>
                    <a:pt x="244" y="271"/>
                  </a:cubicBezTo>
                  <a:cubicBezTo>
                    <a:pt x="257" y="268"/>
                    <a:pt x="244" y="271"/>
                    <a:pt x="257" y="268"/>
                  </a:cubicBezTo>
                  <a:cubicBezTo>
                    <a:pt x="272" y="262"/>
                    <a:pt x="257" y="268"/>
                    <a:pt x="272" y="262"/>
                  </a:cubicBezTo>
                  <a:cubicBezTo>
                    <a:pt x="274" y="260"/>
                    <a:pt x="272" y="262"/>
                    <a:pt x="274" y="260"/>
                  </a:cubicBezTo>
                  <a:cubicBezTo>
                    <a:pt x="278" y="258"/>
                    <a:pt x="274" y="260"/>
                    <a:pt x="278" y="258"/>
                  </a:cubicBezTo>
                  <a:cubicBezTo>
                    <a:pt x="281" y="256"/>
                    <a:pt x="278" y="258"/>
                    <a:pt x="281" y="256"/>
                  </a:cubicBezTo>
                  <a:cubicBezTo>
                    <a:pt x="281" y="248"/>
                    <a:pt x="281" y="256"/>
                    <a:pt x="281" y="248"/>
                  </a:cubicBezTo>
                  <a:cubicBezTo>
                    <a:pt x="278" y="248"/>
                    <a:pt x="281" y="248"/>
                    <a:pt x="278" y="248"/>
                  </a:cubicBezTo>
                  <a:cubicBezTo>
                    <a:pt x="277" y="247"/>
                    <a:pt x="278" y="248"/>
                    <a:pt x="277" y="247"/>
                  </a:cubicBezTo>
                  <a:cubicBezTo>
                    <a:pt x="274" y="247"/>
                    <a:pt x="277" y="247"/>
                    <a:pt x="274" y="247"/>
                  </a:cubicBezTo>
                  <a:cubicBezTo>
                    <a:pt x="269" y="248"/>
                    <a:pt x="274" y="247"/>
                    <a:pt x="269" y="248"/>
                  </a:cubicBezTo>
                  <a:cubicBezTo>
                    <a:pt x="262" y="247"/>
                    <a:pt x="269" y="248"/>
                    <a:pt x="262" y="247"/>
                  </a:cubicBezTo>
                  <a:cubicBezTo>
                    <a:pt x="161" y="150"/>
                    <a:pt x="262" y="247"/>
                    <a:pt x="161" y="150"/>
                  </a:cubicBezTo>
                  <a:cubicBezTo>
                    <a:pt x="161" y="186"/>
                    <a:pt x="161" y="150"/>
                    <a:pt x="161" y="186"/>
                  </a:cubicBezTo>
                  <a:cubicBezTo>
                    <a:pt x="160" y="198"/>
                    <a:pt x="161" y="186"/>
                    <a:pt x="160" y="198"/>
                  </a:cubicBezTo>
                  <a:cubicBezTo>
                    <a:pt x="158" y="209"/>
                    <a:pt x="160" y="198"/>
                    <a:pt x="158" y="209"/>
                  </a:cubicBezTo>
                  <a:cubicBezTo>
                    <a:pt x="154" y="217"/>
                    <a:pt x="158" y="209"/>
                    <a:pt x="154" y="217"/>
                  </a:cubicBezTo>
                  <a:cubicBezTo>
                    <a:pt x="151" y="221"/>
                    <a:pt x="154" y="217"/>
                    <a:pt x="151" y="221"/>
                  </a:cubicBezTo>
                  <a:cubicBezTo>
                    <a:pt x="148" y="224"/>
                    <a:pt x="151" y="221"/>
                    <a:pt x="148" y="224"/>
                  </a:cubicBezTo>
                  <a:cubicBezTo>
                    <a:pt x="142" y="232"/>
                    <a:pt x="148" y="224"/>
                    <a:pt x="142" y="232"/>
                  </a:cubicBezTo>
                  <a:cubicBezTo>
                    <a:pt x="134" y="235"/>
                    <a:pt x="142" y="232"/>
                    <a:pt x="134" y="235"/>
                  </a:cubicBezTo>
                  <a:cubicBezTo>
                    <a:pt x="126" y="239"/>
                    <a:pt x="134" y="235"/>
                    <a:pt x="126" y="239"/>
                  </a:cubicBezTo>
                  <a:cubicBezTo>
                    <a:pt x="109" y="239"/>
                    <a:pt x="126" y="239"/>
                    <a:pt x="109" y="239"/>
                  </a:cubicBezTo>
                  <a:cubicBezTo>
                    <a:pt x="103" y="236"/>
                    <a:pt x="109" y="239"/>
                    <a:pt x="103" y="236"/>
                  </a:cubicBezTo>
                  <a:cubicBezTo>
                    <a:pt x="97" y="233"/>
                    <a:pt x="103" y="236"/>
                    <a:pt x="97" y="233"/>
                  </a:cubicBezTo>
                  <a:cubicBezTo>
                    <a:pt x="92" y="228"/>
                    <a:pt x="97" y="233"/>
                    <a:pt x="92" y="228"/>
                  </a:cubicBezTo>
                  <a:cubicBezTo>
                    <a:pt x="89" y="222"/>
                    <a:pt x="92" y="228"/>
                    <a:pt x="89" y="222"/>
                  </a:cubicBezTo>
                  <a:cubicBezTo>
                    <a:pt x="85" y="215"/>
                    <a:pt x="89" y="222"/>
                    <a:pt x="85" y="215"/>
                  </a:cubicBezTo>
                  <a:cubicBezTo>
                    <a:pt x="84" y="208"/>
                    <a:pt x="85" y="215"/>
                    <a:pt x="84" y="208"/>
                  </a:cubicBezTo>
                  <a:cubicBezTo>
                    <a:pt x="83" y="198"/>
                    <a:pt x="84" y="208"/>
                    <a:pt x="83" y="198"/>
                  </a:cubicBezTo>
                  <a:cubicBezTo>
                    <a:pt x="84" y="188"/>
                    <a:pt x="83" y="198"/>
                    <a:pt x="84" y="188"/>
                  </a:cubicBezTo>
                  <a:cubicBezTo>
                    <a:pt x="85" y="180"/>
                    <a:pt x="84" y="188"/>
                    <a:pt x="85" y="180"/>
                  </a:cubicBezTo>
                  <a:cubicBezTo>
                    <a:pt x="90" y="166"/>
                    <a:pt x="85" y="180"/>
                    <a:pt x="90" y="166"/>
                  </a:cubicBezTo>
                  <a:cubicBezTo>
                    <a:pt x="95" y="162"/>
                    <a:pt x="90" y="166"/>
                    <a:pt x="95" y="162"/>
                  </a:cubicBezTo>
                  <a:cubicBezTo>
                    <a:pt x="100" y="157"/>
                    <a:pt x="95" y="162"/>
                    <a:pt x="100" y="157"/>
                  </a:cubicBezTo>
                  <a:cubicBezTo>
                    <a:pt x="103" y="152"/>
                    <a:pt x="100" y="157"/>
                    <a:pt x="103" y="152"/>
                  </a:cubicBezTo>
                  <a:cubicBezTo>
                    <a:pt x="109" y="149"/>
                    <a:pt x="103" y="152"/>
                    <a:pt x="109" y="149"/>
                  </a:cubicBezTo>
                  <a:cubicBezTo>
                    <a:pt x="121" y="144"/>
                    <a:pt x="109" y="149"/>
                    <a:pt x="121" y="144"/>
                  </a:cubicBezTo>
                  <a:cubicBezTo>
                    <a:pt x="148" y="134"/>
                    <a:pt x="121" y="144"/>
                    <a:pt x="148" y="134"/>
                  </a:cubicBezTo>
                  <a:cubicBezTo>
                    <a:pt x="162" y="128"/>
                    <a:pt x="148" y="134"/>
                    <a:pt x="162" y="128"/>
                  </a:cubicBezTo>
                  <a:cubicBezTo>
                    <a:pt x="161" y="150"/>
                    <a:pt x="162" y="128"/>
                    <a:pt x="161" y="150"/>
                  </a:cubicBezTo>
                </a:path>
              </a:pathLst>
            </a:custGeom>
            <a:solidFill>
              <a:srgbClr val="9C9B8E"/>
            </a:solidFill>
            <a:ln w="9525">
              <a:solidFill>
                <a:srgbClr val="9C9B8E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8"/>
            <p:cNvSpPr>
              <a:spLocks noChangeArrowheads="1"/>
            </p:cNvSpPr>
            <p:nvPr userDrawn="1"/>
          </p:nvSpPr>
          <p:spPr bwMode="auto">
            <a:xfrm>
              <a:off x="5331" y="4008"/>
              <a:ext cx="71" cy="106"/>
            </a:xfrm>
            <a:custGeom>
              <a:avLst/>
              <a:gdLst>
                <a:gd name="T0" fmla="*/ 1 w 178"/>
                <a:gd name="T1" fmla="*/ 0 h 265"/>
                <a:gd name="T2" fmla="*/ 1 w 178"/>
                <a:gd name="T3" fmla="*/ 0 h 265"/>
                <a:gd name="T4" fmla="*/ 1 w 178"/>
                <a:gd name="T5" fmla="*/ 0 h 265"/>
                <a:gd name="T6" fmla="*/ 1 w 178"/>
                <a:gd name="T7" fmla="*/ 0 h 265"/>
                <a:gd name="T8" fmla="*/ 1 w 178"/>
                <a:gd name="T9" fmla="*/ 0 h 265"/>
                <a:gd name="T10" fmla="*/ 1 w 178"/>
                <a:gd name="T11" fmla="*/ 0 h 265"/>
                <a:gd name="T12" fmla="*/ 0 w 178"/>
                <a:gd name="T13" fmla="*/ 0 h 265"/>
                <a:gd name="T14" fmla="*/ 0 w 178"/>
                <a:gd name="T15" fmla="*/ 0 h 265"/>
                <a:gd name="T16" fmla="*/ 0 w 178"/>
                <a:gd name="T17" fmla="*/ 0 h 265"/>
                <a:gd name="T18" fmla="*/ 0 w 178"/>
                <a:gd name="T19" fmla="*/ 0 h 265"/>
                <a:gd name="T20" fmla="*/ 0 w 178"/>
                <a:gd name="T21" fmla="*/ 0 h 265"/>
                <a:gd name="T22" fmla="*/ 0 w 178"/>
                <a:gd name="T23" fmla="*/ 0 h 265"/>
                <a:gd name="T24" fmla="*/ 0 w 178"/>
                <a:gd name="T25" fmla="*/ 0 h 265"/>
                <a:gd name="T26" fmla="*/ 0 w 178"/>
                <a:gd name="T27" fmla="*/ 0 h 265"/>
                <a:gd name="T28" fmla="*/ 0 w 178"/>
                <a:gd name="T29" fmla="*/ 0 h 265"/>
                <a:gd name="T30" fmla="*/ 0 w 178"/>
                <a:gd name="T31" fmla="*/ 0 h 265"/>
                <a:gd name="T32" fmla="*/ 0 w 178"/>
                <a:gd name="T33" fmla="*/ 0 h 265"/>
                <a:gd name="T34" fmla="*/ 0 w 178"/>
                <a:gd name="T35" fmla="*/ 0 h 265"/>
                <a:gd name="T36" fmla="*/ 0 w 178"/>
                <a:gd name="T37" fmla="*/ 0 h 265"/>
                <a:gd name="T38" fmla="*/ 0 w 178"/>
                <a:gd name="T39" fmla="*/ 0 h 265"/>
                <a:gd name="T40" fmla="*/ 0 w 178"/>
                <a:gd name="T41" fmla="*/ 1 h 265"/>
                <a:gd name="T42" fmla="*/ 0 w 178"/>
                <a:gd name="T43" fmla="*/ 1 h 265"/>
                <a:gd name="T44" fmla="*/ 0 w 178"/>
                <a:gd name="T45" fmla="*/ 1 h 265"/>
                <a:gd name="T46" fmla="*/ 0 w 178"/>
                <a:gd name="T47" fmla="*/ 1 h 265"/>
                <a:gd name="T48" fmla="*/ 0 w 178"/>
                <a:gd name="T49" fmla="*/ 1 h 265"/>
                <a:gd name="T50" fmla="*/ 0 w 178"/>
                <a:gd name="T51" fmla="*/ 1 h 265"/>
                <a:gd name="T52" fmla="*/ 0 w 178"/>
                <a:gd name="T53" fmla="*/ 1 h 265"/>
                <a:gd name="T54" fmla="*/ 0 w 178"/>
                <a:gd name="T55" fmla="*/ 0 h 265"/>
                <a:gd name="T56" fmla="*/ 0 w 178"/>
                <a:gd name="T57" fmla="*/ 0 h 265"/>
                <a:gd name="T58" fmla="*/ 0 w 178"/>
                <a:gd name="T59" fmla="*/ 0 h 265"/>
                <a:gd name="T60" fmla="*/ 0 w 178"/>
                <a:gd name="T61" fmla="*/ 0 h 265"/>
                <a:gd name="T62" fmla="*/ 0 w 178"/>
                <a:gd name="T63" fmla="*/ 0 h 265"/>
                <a:gd name="T64" fmla="*/ 0 w 178"/>
                <a:gd name="T65" fmla="*/ 0 h 265"/>
                <a:gd name="T66" fmla="*/ 0 w 178"/>
                <a:gd name="T67" fmla="*/ 0 h 265"/>
                <a:gd name="T68" fmla="*/ 0 w 178"/>
                <a:gd name="T69" fmla="*/ 0 h 265"/>
                <a:gd name="T70" fmla="*/ 0 w 178"/>
                <a:gd name="T71" fmla="*/ 0 h 265"/>
                <a:gd name="T72" fmla="*/ 0 w 178"/>
                <a:gd name="T73" fmla="*/ 0 h 265"/>
                <a:gd name="T74" fmla="*/ 1 w 178"/>
                <a:gd name="T75" fmla="*/ 0 h 265"/>
                <a:gd name="T76" fmla="*/ 1 w 178"/>
                <a:gd name="T77" fmla="*/ 0 h 265"/>
                <a:gd name="T78" fmla="*/ 1 w 178"/>
                <a:gd name="T79" fmla="*/ 0 h 265"/>
                <a:gd name="T80" fmla="*/ 1 w 178"/>
                <a:gd name="T81" fmla="*/ 0 h 265"/>
                <a:gd name="T82" fmla="*/ 1 w 178"/>
                <a:gd name="T83" fmla="*/ 0 h 265"/>
                <a:gd name="T84" fmla="*/ 1 w 178"/>
                <a:gd name="T85" fmla="*/ 0 h 265"/>
                <a:gd name="T86" fmla="*/ 1 w 178"/>
                <a:gd name="T87" fmla="*/ 0 h 265"/>
                <a:gd name="T88" fmla="*/ 1 w 178"/>
                <a:gd name="T89" fmla="*/ 0 h 265"/>
                <a:gd name="T90" fmla="*/ 1 w 178"/>
                <a:gd name="T91" fmla="*/ 0 h 265"/>
                <a:gd name="T92" fmla="*/ 1 w 178"/>
                <a:gd name="T93" fmla="*/ 0 h 265"/>
                <a:gd name="T94" fmla="*/ 1 w 178"/>
                <a:gd name="T95" fmla="*/ 0 h 265"/>
                <a:gd name="T96" fmla="*/ 1 w 178"/>
                <a:gd name="T97" fmla="*/ 0 h 26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78" h="265">
                  <a:moveTo>
                    <a:pt x="178" y="1"/>
                  </a:moveTo>
                  <a:cubicBezTo>
                    <a:pt x="169" y="0"/>
                    <a:pt x="178" y="1"/>
                    <a:pt x="169" y="0"/>
                  </a:cubicBezTo>
                  <a:cubicBezTo>
                    <a:pt x="162" y="1"/>
                    <a:pt x="169" y="0"/>
                    <a:pt x="162" y="1"/>
                  </a:cubicBezTo>
                  <a:cubicBezTo>
                    <a:pt x="154" y="1"/>
                    <a:pt x="162" y="1"/>
                    <a:pt x="154" y="1"/>
                  </a:cubicBezTo>
                  <a:cubicBezTo>
                    <a:pt x="148" y="2"/>
                    <a:pt x="154" y="1"/>
                    <a:pt x="148" y="2"/>
                  </a:cubicBezTo>
                  <a:cubicBezTo>
                    <a:pt x="140" y="5"/>
                    <a:pt x="148" y="2"/>
                    <a:pt x="140" y="5"/>
                  </a:cubicBezTo>
                  <a:cubicBezTo>
                    <a:pt x="134" y="7"/>
                    <a:pt x="140" y="5"/>
                    <a:pt x="134" y="7"/>
                  </a:cubicBezTo>
                  <a:cubicBezTo>
                    <a:pt x="128" y="10"/>
                    <a:pt x="134" y="7"/>
                    <a:pt x="128" y="10"/>
                  </a:cubicBezTo>
                  <a:cubicBezTo>
                    <a:pt x="122" y="13"/>
                    <a:pt x="128" y="10"/>
                    <a:pt x="122" y="13"/>
                  </a:cubicBezTo>
                  <a:cubicBezTo>
                    <a:pt x="118" y="18"/>
                    <a:pt x="122" y="13"/>
                    <a:pt x="118" y="18"/>
                  </a:cubicBezTo>
                  <a:cubicBezTo>
                    <a:pt x="112" y="22"/>
                    <a:pt x="118" y="18"/>
                    <a:pt x="112" y="22"/>
                  </a:cubicBezTo>
                  <a:cubicBezTo>
                    <a:pt x="107" y="28"/>
                    <a:pt x="112" y="22"/>
                    <a:pt x="107" y="28"/>
                  </a:cubicBezTo>
                  <a:cubicBezTo>
                    <a:pt x="97" y="40"/>
                    <a:pt x="107" y="28"/>
                    <a:pt x="97" y="40"/>
                  </a:cubicBezTo>
                  <a:cubicBezTo>
                    <a:pt x="88" y="55"/>
                    <a:pt x="97" y="40"/>
                    <a:pt x="88" y="55"/>
                  </a:cubicBezTo>
                  <a:cubicBezTo>
                    <a:pt x="80" y="73"/>
                    <a:pt x="88" y="55"/>
                    <a:pt x="80" y="73"/>
                  </a:cubicBezTo>
                  <a:cubicBezTo>
                    <a:pt x="78" y="71"/>
                    <a:pt x="80" y="73"/>
                    <a:pt x="78" y="71"/>
                  </a:cubicBezTo>
                  <a:cubicBezTo>
                    <a:pt x="80" y="5"/>
                    <a:pt x="78" y="71"/>
                    <a:pt x="80" y="5"/>
                  </a:cubicBezTo>
                  <a:cubicBezTo>
                    <a:pt x="0" y="5"/>
                    <a:pt x="80" y="5"/>
                    <a:pt x="0" y="5"/>
                  </a:cubicBezTo>
                  <a:cubicBezTo>
                    <a:pt x="1" y="35"/>
                    <a:pt x="0" y="5"/>
                    <a:pt x="1" y="35"/>
                  </a:cubicBezTo>
                  <a:cubicBezTo>
                    <a:pt x="2" y="64"/>
                    <a:pt x="1" y="35"/>
                    <a:pt x="2" y="64"/>
                  </a:cubicBezTo>
                  <a:cubicBezTo>
                    <a:pt x="2" y="209"/>
                    <a:pt x="2" y="64"/>
                    <a:pt x="2" y="209"/>
                  </a:cubicBezTo>
                  <a:cubicBezTo>
                    <a:pt x="1" y="238"/>
                    <a:pt x="2" y="209"/>
                    <a:pt x="1" y="238"/>
                  </a:cubicBezTo>
                  <a:cubicBezTo>
                    <a:pt x="0" y="265"/>
                    <a:pt x="1" y="238"/>
                    <a:pt x="0" y="265"/>
                  </a:cubicBezTo>
                  <a:cubicBezTo>
                    <a:pt x="86" y="265"/>
                    <a:pt x="0" y="265"/>
                    <a:pt x="86" y="265"/>
                  </a:cubicBezTo>
                  <a:cubicBezTo>
                    <a:pt x="85" y="238"/>
                    <a:pt x="86" y="265"/>
                    <a:pt x="85" y="238"/>
                  </a:cubicBezTo>
                  <a:cubicBezTo>
                    <a:pt x="84" y="209"/>
                    <a:pt x="85" y="238"/>
                    <a:pt x="84" y="209"/>
                  </a:cubicBezTo>
                  <a:cubicBezTo>
                    <a:pt x="83" y="146"/>
                    <a:pt x="84" y="209"/>
                    <a:pt x="83" y="146"/>
                  </a:cubicBezTo>
                  <a:cubicBezTo>
                    <a:pt x="83" y="125"/>
                    <a:pt x="83" y="146"/>
                    <a:pt x="83" y="125"/>
                  </a:cubicBezTo>
                  <a:cubicBezTo>
                    <a:pt x="84" y="115"/>
                    <a:pt x="83" y="125"/>
                    <a:pt x="84" y="115"/>
                  </a:cubicBezTo>
                  <a:cubicBezTo>
                    <a:pt x="86" y="104"/>
                    <a:pt x="84" y="115"/>
                    <a:pt x="86" y="104"/>
                  </a:cubicBezTo>
                  <a:cubicBezTo>
                    <a:pt x="91" y="96"/>
                    <a:pt x="86" y="104"/>
                    <a:pt x="91" y="96"/>
                  </a:cubicBezTo>
                  <a:cubicBezTo>
                    <a:pt x="97" y="88"/>
                    <a:pt x="91" y="96"/>
                    <a:pt x="97" y="88"/>
                  </a:cubicBezTo>
                  <a:cubicBezTo>
                    <a:pt x="107" y="80"/>
                    <a:pt x="97" y="88"/>
                    <a:pt x="107" y="80"/>
                  </a:cubicBezTo>
                  <a:cubicBezTo>
                    <a:pt x="112" y="78"/>
                    <a:pt x="107" y="80"/>
                    <a:pt x="112" y="78"/>
                  </a:cubicBezTo>
                  <a:cubicBezTo>
                    <a:pt x="116" y="76"/>
                    <a:pt x="112" y="78"/>
                    <a:pt x="116" y="76"/>
                  </a:cubicBezTo>
                  <a:cubicBezTo>
                    <a:pt x="122" y="73"/>
                    <a:pt x="116" y="76"/>
                    <a:pt x="122" y="73"/>
                  </a:cubicBezTo>
                  <a:cubicBezTo>
                    <a:pt x="127" y="73"/>
                    <a:pt x="122" y="73"/>
                    <a:pt x="127" y="73"/>
                  </a:cubicBezTo>
                  <a:cubicBezTo>
                    <a:pt x="139" y="72"/>
                    <a:pt x="127" y="73"/>
                    <a:pt x="139" y="72"/>
                  </a:cubicBezTo>
                  <a:cubicBezTo>
                    <a:pt x="149" y="72"/>
                    <a:pt x="139" y="72"/>
                    <a:pt x="149" y="72"/>
                  </a:cubicBezTo>
                  <a:cubicBezTo>
                    <a:pt x="157" y="73"/>
                    <a:pt x="149" y="72"/>
                    <a:pt x="157" y="73"/>
                  </a:cubicBezTo>
                  <a:cubicBezTo>
                    <a:pt x="164" y="77"/>
                    <a:pt x="157" y="73"/>
                    <a:pt x="164" y="77"/>
                  </a:cubicBezTo>
                  <a:cubicBezTo>
                    <a:pt x="170" y="79"/>
                    <a:pt x="164" y="77"/>
                    <a:pt x="170" y="79"/>
                  </a:cubicBezTo>
                  <a:cubicBezTo>
                    <a:pt x="173" y="79"/>
                    <a:pt x="170" y="79"/>
                    <a:pt x="173" y="79"/>
                  </a:cubicBezTo>
                  <a:cubicBezTo>
                    <a:pt x="175" y="77"/>
                    <a:pt x="173" y="79"/>
                    <a:pt x="175" y="77"/>
                  </a:cubicBezTo>
                  <a:cubicBezTo>
                    <a:pt x="175" y="74"/>
                    <a:pt x="175" y="77"/>
                    <a:pt x="175" y="74"/>
                  </a:cubicBezTo>
                  <a:cubicBezTo>
                    <a:pt x="174" y="66"/>
                    <a:pt x="175" y="74"/>
                    <a:pt x="174" y="66"/>
                  </a:cubicBezTo>
                  <a:cubicBezTo>
                    <a:pt x="174" y="40"/>
                    <a:pt x="174" y="66"/>
                    <a:pt x="174" y="40"/>
                  </a:cubicBezTo>
                  <a:cubicBezTo>
                    <a:pt x="175" y="18"/>
                    <a:pt x="174" y="40"/>
                    <a:pt x="175" y="18"/>
                  </a:cubicBezTo>
                  <a:cubicBezTo>
                    <a:pt x="178" y="1"/>
                    <a:pt x="175" y="18"/>
                    <a:pt x="178" y="1"/>
                  </a:cubicBezTo>
                </a:path>
              </a:pathLst>
            </a:custGeom>
            <a:solidFill>
              <a:srgbClr val="9C9B8E"/>
            </a:solidFill>
            <a:ln w="9525">
              <a:solidFill>
                <a:srgbClr val="9C9B8E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9"/>
            <p:cNvSpPr>
              <a:spLocks noChangeArrowheads="1"/>
            </p:cNvSpPr>
            <p:nvPr userDrawn="1"/>
          </p:nvSpPr>
          <p:spPr bwMode="auto">
            <a:xfrm>
              <a:off x="4704" y="4010"/>
              <a:ext cx="177" cy="104"/>
            </a:xfrm>
            <a:custGeom>
              <a:avLst/>
              <a:gdLst>
                <a:gd name="T0" fmla="*/ 2 w 443"/>
                <a:gd name="T1" fmla="*/ 0 h 260"/>
                <a:gd name="T2" fmla="*/ 2 w 443"/>
                <a:gd name="T3" fmla="*/ 0 h 260"/>
                <a:gd name="T4" fmla="*/ 1 w 443"/>
                <a:gd name="T5" fmla="*/ 1 h 260"/>
                <a:gd name="T6" fmla="*/ 1 w 443"/>
                <a:gd name="T7" fmla="*/ 0 h 260"/>
                <a:gd name="T8" fmla="*/ 1 w 443"/>
                <a:gd name="T9" fmla="*/ 0 h 260"/>
                <a:gd name="T10" fmla="*/ 1 w 443"/>
                <a:gd name="T11" fmla="*/ 0 h 260"/>
                <a:gd name="T12" fmla="*/ 1 w 443"/>
                <a:gd name="T13" fmla="*/ 1 h 260"/>
                <a:gd name="T14" fmla="*/ 0 w 443"/>
                <a:gd name="T15" fmla="*/ 0 h 260"/>
                <a:gd name="T16" fmla="*/ 0 w 443"/>
                <a:gd name="T17" fmla="*/ 0 h 260"/>
                <a:gd name="T18" fmla="*/ 0 w 443"/>
                <a:gd name="T19" fmla="*/ 0 h 260"/>
                <a:gd name="T20" fmla="*/ 0 w 443"/>
                <a:gd name="T21" fmla="*/ 0 h 260"/>
                <a:gd name="T22" fmla="*/ 0 w 443"/>
                <a:gd name="T23" fmla="*/ 0 h 260"/>
                <a:gd name="T24" fmla="*/ 0 w 443"/>
                <a:gd name="T25" fmla="*/ 0 h 260"/>
                <a:gd name="T26" fmla="*/ 0 w 443"/>
                <a:gd name="T27" fmla="*/ 1 h 260"/>
                <a:gd name="T28" fmla="*/ 0 w 443"/>
                <a:gd name="T29" fmla="*/ 1 h 260"/>
                <a:gd name="T30" fmla="*/ 0 w 443"/>
                <a:gd name="T31" fmla="*/ 1 h 260"/>
                <a:gd name="T32" fmla="*/ 1 w 443"/>
                <a:gd name="T33" fmla="*/ 1 h 260"/>
                <a:gd name="T34" fmla="*/ 1 w 443"/>
                <a:gd name="T35" fmla="*/ 1 h 260"/>
                <a:gd name="T36" fmla="*/ 1 w 443"/>
                <a:gd name="T37" fmla="*/ 1 h 260"/>
                <a:gd name="T38" fmla="*/ 1 w 443"/>
                <a:gd name="T39" fmla="*/ 0 h 260"/>
                <a:gd name="T40" fmla="*/ 1 w 443"/>
                <a:gd name="T41" fmla="*/ 0 h 260"/>
                <a:gd name="T42" fmla="*/ 1 w 443"/>
                <a:gd name="T43" fmla="*/ 0 h 260"/>
                <a:gd name="T44" fmla="*/ 1 w 443"/>
                <a:gd name="T45" fmla="*/ 1 h 260"/>
                <a:gd name="T46" fmla="*/ 1 w 443"/>
                <a:gd name="T47" fmla="*/ 1 h 260"/>
                <a:gd name="T48" fmla="*/ 1 w 443"/>
                <a:gd name="T49" fmla="*/ 1 h 260"/>
                <a:gd name="T50" fmla="*/ 2 w 443"/>
                <a:gd name="T51" fmla="*/ 1 h 260"/>
                <a:gd name="T52" fmla="*/ 2 w 443"/>
                <a:gd name="T53" fmla="*/ 1 h 260"/>
                <a:gd name="T54" fmla="*/ 2 w 443"/>
                <a:gd name="T55" fmla="*/ 1 h 260"/>
                <a:gd name="T56" fmla="*/ 2 w 443"/>
                <a:gd name="T57" fmla="*/ 0 h 260"/>
                <a:gd name="T58" fmla="*/ 2 w 443"/>
                <a:gd name="T59" fmla="*/ 0 h 260"/>
                <a:gd name="T60" fmla="*/ 2 w 443"/>
                <a:gd name="T61" fmla="*/ 0 h 260"/>
                <a:gd name="T62" fmla="*/ 2 w 443"/>
                <a:gd name="T63" fmla="*/ 0 h 260"/>
                <a:gd name="T64" fmla="*/ 2 w 443"/>
                <a:gd name="T65" fmla="*/ 0 h 260"/>
                <a:gd name="T66" fmla="*/ 2 w 443"/>
                <a:gd name="T67" fmla="*/ 0 h 2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43" h="260">
                  <a:moveTo>
                    <a:pt x="396" y="0"/>
                  </a:moveTo>
                  <a:cubicBezTo>
                    <a:pt x="364" y="0"/>
                    <a:pt x="396" y="0"/>
                    <a:pt x="364" y="0"/>
                  </a:cubicBezTo>
                  <a:cubicBezTo>
                    <a:pt x="320" y="146"/>
                    <a:pt x="364" y="0"/>
                    <a:pt x="320" y="146"/>
                  </a:cubicBezTo>
                  <a:cubicBezTo>
                    <a:pt x="304" y="94"/>
                    <a:pt x="320" y="146"/>
                    <a:pt x="304" y="94"/>
                  </a:cubicBezTo>
                  <a:cubicBezTo>
                    <a:pt x="275" y="0"/>
                    <a:pt x="304" y="94"/>
                    <a:pt x="275" y="0"/>
                  </a:cubicBezTo>
                  <a:cubicBezTo>
                    <a:pt x="176" y="0"/>
                    <a:pt x="275" y="0"/>
                    <a:pt x="176" y="0"/>
                  </a:cubicBezTo>
                  <a:cubicBezTo>
                    <a:pt x="134" y="145"/>
                    <a:pt x="176" y="0"/>
                    <a:pt x="134" y="145"/>
                  </a:cubicBezTo>
                  <a:cubicBezTo>
                    <a:pt x="119" y="97"/>
                    <a:pt x="134" y="145"/>
                    <a:pt x="119" y="97"/>
                  </a:cubicBezTo>
                  <a:cubicBezTo>
                    <a:pt x="90" y="0"/>
                    <a:pt x="119" y="97"/>
                    <a:pt x="90" y="0"/>
                  </a:cubicBezTo>
                  <a:cubicBezTo>
                    <a:pt x="0" y="0"/>
                    <a:pt x="90" y="0"/>
                    <a:pt x="0" y="0"/>
                  </a:cubicBezTo>
                  <a:cubicBezTo>
                    <a:pt x="8" y="24"/>
                    <a:pt x="0" y="0"/>
                    <a:pt x="8" y="24"/>
                  </a:cubicBezTo>
                  <a:cubicBezTo>
                    <a:pt x="23" y="59"/>
                    <a:pt x="8" y="24"/>
                    <a:pt x="23" y="59"/>
                  </a:cubicBezTo>
                  <a:cubicBezTo>
                    <a:pt x="40" y="108"/>
                    <a:pt x="23" y="59"/>
                    <a:pt x="40" y="108"/>
                  </a:cubicBezTo>
                  <a:cubicBezTo>
                    <a:pt x="59" y="162"/>
                    <a:pt x="40" y="108"/>
                    <a:pt x="59" y="162"/>
                  </a:cubicBezTo>
                  <a:cubicBezTo>
                    <a:pt x="77" y="214"/>
                    <a:pt x="59" y="162"/>
                    <a:pt x="77" y="214"/>
                  </a:cubicBezTo>
                  <a:cubicBezTo>
                    <a:pt x="92" y="260"/>
                    <a:pt x="77" y="214"/>
                    <a:pt x="92" y="260"/>
                  </a:cubicBezTo>
                  <a:cubicBezTo>
                    <a:pt x="160" y="260"/>
                    <a:pt x="92" y="260"/>
                    <a:pt x="160" y="260"/>
                  </a:cubicBezTo>
                  <a:cubicBezTo>
                    <a:pt x="174" y="217"/>
                    <a:pt x="160" y="260"/>
                    <a:pt x="174" y="217"/>
                  </a:cubicBezTo>
                  <a:cubicBezTo>
                    <a:pt x="190" y="174"/>
                    <a:pt x="174" y="217"/>
                    <a:pt x="190" y="174"/>
                  </a:cubicBezTo>
                  <a:cubicBezTo>
                    <a:pt x="220" y="84"/>
                    <a:pt x="190" y="174"/>
                    <a:pt x="220" y="84"/>
                  </a:cubicBezTo>
                  <a:cubicBezTo>
                    <a:pt x="221" y="84"/>
                    <a:pt x="220" y="84"/>
                    <a:pt x="221" y="84"/>
                  </a:cubicBezTo>
                  <a:cubicBezTo>
                    <a:pt x="233" y="125"/>
                    <a:pt x="221" y="84"/>
                    <a:pt x="233" y="125"/>
                  </a:cubicBezTo>
                  <a:cubicBezTo>
                    <a:pt x="248" y="170"/>
                    <a:pt x="233" y="125"/>
                    <a:pt x="248" y="170"/>
                  </a:cubicBezTo>
                  <a:cubicBezTo>
                    <a:pt x="264" y="217"/>
                    <a:pt x="248" y="170"/>
                    <a:pt x="264" y="217"/>
                  </a:cubicBezTo>
                  <a:cubicBezTo>
                    <a:pt x="278" y="260"/>
                    <a:pt x="264" y="217"/>
                    <a:pt x="278" y="260"/>
                  </a:cubicBezTo>
                  <a:cubicBezTo>
                    <a:pt x="344" y="260"/>
                    <a:pt x="278" y="260"/>
                    <a:pt x="344" y="260"/>
                  </a:cubicBezTo>
                  <a:cubicBezTo>
                    <a:pt x="360" y="215"/>
                    <a:pt x="344" y="260"/>
                    <a:pt x="360" y="215"/>
                  </a:cubicBezTo>
                  <a:cubicBezTo>
                    <a:pt x="379" y="163"/>
                    <a:pt x="360" y="215"/>
                    <a:pt x="379" y="163"/>
                  </a:cubicBezTo>
                  <a:cubicBezTo>
                    <a:pt x="398" y="110"/>
                    <a:pt x="379" y="163"/>
                    <a:pt x="398" y="110"/>
                  </a:cubicBezTo>
                  <a:cubicBezTo>
                    <a:pt x="416" y="62"/>
                    <a:pt x="398" y="110"/>
                    <a:pt x="416" y="62"/>
                  </a:cubicBezTo>
                  <a:cubicBezTo>
                    <a:pt x="432" y="24"/>
                    <a:pt x="416" y="62"/>
                    <a:pt x="432" y="24"/>
                  </a:cubicBezTo>
                  <a:cubicBezTo>
                    <a:pt x="439" y="10"/>
                    <a:pt x="432" y="24"/>
                    <a:pt x="439" y="10"/>
                  </a:cubicBezTo>
                  <a:cubicBezTo>
                    <a:pt x="443" y="0"/>
                    <a:pt x="439" y="10"/>
                    <a:pt x="443" y="0"/>
                  </a:cubicBezTo>
                  <a:cubicBezTo>
                    <a:pt x="396" y="0"/>
                    <a:pt x="443" y="0"/>
                    <a:pt x="396" y="0"/>
                  </a:cubicBezTo>
                </a:path>
              </a:pathLst>
            </a:custGeom>
            <a:solidFill>
              <a:srgbClr val="9C9B8E"/>
            </a:solidFill>
            <a:ln w="9525">
              <a:solidFill>
                <a:srgbClr val="9C9B8E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20"/>
            <p:cNvSpPr>
              <a:spLocks noChangeArrowheads="1"/>
            </p:cNvSpPr>
            <p:nvPr userDrawn="1"/>
          </p:nvSpPr>
          <p:spPr bwMode="auto">
            <a:xfrm>
              <a:off x="5040" y="3888"/>
              <a:ext cx="321" cy="100"/>
            </a:xfrm>
            <a:custGeom>
              <a:avLst/>
              <a:gdLst>
                <a:gd name="T0" fmla="*/ 2 w 800"/>
                <a:gd name="T1" fmla="*/ 0 h 251"/>
                <a:gd name="T2" fmla="*/ 2 w 800"/>
                <a:gd name="T3" fmla="*/ 1 h 251"/>
                <a:gd name="T4" fmla="*/ 1 w 800"/>
                <a:gd name="T5" fmla="*/ 0 h 251"/>
                <a:gd name="T6" fmla="*/ 0 w 800"/>
                <a:gd name="T7" fmla="*/ 0 h 251"/>
                <a:gd name="T8" fmla="*/ 2 w 800"/>
                <a:gd name="T9" fmla="*/ 1 h 251"/>
                <a:gd name="T10" fmla="*/ 3 w 800"/>
                <a:gd name="T11" fmla="*/ 0 h 251"/>
                <a:gd name="T12" fmla="*/ 2 w 800"/>
                <a:gd name="T13" fmla="*/ 0 h 2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0" h="251">
                  <a:moveTo>
                    <a:pt x="640" y="0"/>
                  </a:moveTo>
                  <a:cubicBezTo>
                    <a:pt x="401" y="144"/>
                    <a:pt x="640" y="0"/>
                    <a:pt x="401" y="144"/>
                  </a:cubicBezTo>
                  <a:cubicBezTo>
                    <a:pt x="162" y="0"/>
                    <a:pt x="401" y="144"/>
                    <a:pt x="162" y="0"/>
                  </a:cubicBezTo>
                  <a:cubicBezTo>
                    <a:pt x="0" y="0"/>
                    <a:pt x="162" y="0"/>
                    <a:pt x="0" y="0"/>
                  </a:cubicBezTo>
                  <a:cubicBezTo>
                    <a:pt x="401" y="251"/>
                    <a:pt x="0" y="0"/>
                    <a:pt x="401" y="251"/>
                  </a:cubicBezTo>
                  <a:cubicBezTo>
                    <a:pt x="800" y="0"/>
                    <a:pt x="401" y="251"/>
                    <a:pt x="800" y="0"/>
                  </a:cubicBezTo>
                  <a:cubicBezTo>
                    <a:pt x="640" y="0"/>
                    <a:pt x="800" y="0"/>
                    <a:pt x="640" y="0"/>
                  </a:cubicBezTo>
                </a:path>
              </a:pathLst>
            </a:custGeom>
            <a:solidFill>
              <a:srgbClr val="8AB3B8"/>
            </a:solidFill>
            <a:ln w="9525">
              <a:solidFill>
                <a:srgbClr val="8AB3B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21"/>
            <p:cNvSpPr>
              <a:spLocks noChangeArrowheads="1"/>
            </p:cNvSpPr>
            <p:nvPr userDrawn="1"/>
          </p:nvSpPr>
          <p:spPr bwMode="auto">
            <a:xfrm>
              <a:off x="5161" y="3888"/>
              <a:ext cx="320" cy="100"/>
            </a:xfrm>
            <a:custGeom>
              <a:avLst/>
              <a:gdLst>
                <a:gd name="T0" fmla="*/ 2 w 800"/>
                <a:gd name="T1" fmla="*/ 0 h 251"/>
                <a:gd name="T2" fmla="*/ 2 w 800"/>
                <a:gd name="T3" fmla="*/ 1 h 251"/>
                <a:gd name="T4" fmla="*/ 1 w 800"/>
                <a:gd name="T5" fmla="*/ 0 h 251"/>
                <a:gd name="T6" fmla="*/ 0 w 800"/>
                <a:gd name="T7" fmla="*/ 0 h 251"/>
                <a:gd name="T8" fmla="*/ 2 w 800"/>
                <a:gd name="T9" fmla="*/ 1 h 251"/>
                <a:gd name="T10" fmla="*/ 3 w 800"/>
                <a:gd name="T11" fmla="*/ 0 h 251"/>
                <a:gd name="T12" fmla="*/ 2 w 800"/>
                <a:gd name="T13" fmla="*/ 0 h 2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0" h="251">
                  <a:moveTo>
                    <a:pt x="638" y="0"/>
                  </a:moveTo>
                  <a:cubicBezTo>
                    <a:pt x="401" y="144"/>
                    <a:pt x="638" y="0"/>
                    <a:pt x="401" y="144"/>
                  </a:cubicBezTo>
                  <a:cubicBezTo>
                    <a:pt x="162" y="0"/>
                    <a:pt x="401" y="144"/>
                    <a:pt x="162" y="0"/>
                  </a:cubicBezTo>
                  <a:cubicBezTo>
                    <a:pt x="0" y="0"/>
                    <a:pt x="162" y="0"/>
                    <a:pt x="0" y="0"/>
                  </a:cubicBezTo>
                  <a:cubicBezTo>
                    <a:pt x="401" y="251"/>
                    <a:pt x="0" y="0"/>
                    <a:pt x="401" y="251"/>
                  </a:cubicBezTo>
                  <a:cubicBezTo>
                    <a:pt x="800" y="0"/>
                    <a:pt x="401" y="251"/>
                    <a:pt x="800" y="0"/>
                  </a:cubicBezTo>
                  <a:cubicBezTo>
                    <a:pt x="638" y="0"/>
                    <a:pt x="800" y="0"/>
                    <a:pt x="638" y="0"/>
                  </a:cubicBezTo>
                </a:path>
              </a:pathLst>
            </a:custGeom>
            <a:solidFill>
              <a:srgbClr val="0A5E67"/>
            </a:solidFill>
            <a:ln w="9525">
              <a:solidFill>
                <a:srgbClr val="0A5E6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9" name="Freeform 76"/>
          <p:cNvSpPr>
            <a:spLocks noChangeArrowheads="1"/>
          </p:cNvSpPr>
          <p:nvPr userDrawn="1"/>
        </p:nvSpPr>
        <p:spPr bwMode="auto">
          <a:xfrm>
            <a:off x="534988" y="0"/>
            <a:ext cx="8609012" cy="6858000"/>
          </a:xfrm>
          <a:custGeom>
            <a:avLst/>
            <a:gdLst>
              <a:gd name="T0" fmla="*/ 0 w 13558"/>
              <a:gd name="T1" fmla="*/ 0 h 10800"/>
              <a:gd name="T2" fmla="*/ 0 w 13558"/>
              <a:gd name="T3" fmla="*/ 2147483647 h 10800"/>
              <a:gd name="T4" fmla="*/ 2147483647 w 13558"/>
              <a:gd name="T5" fmla="*/ 2147483647 h 10800"/>
              <a:gd name="T6" fmla="*/ 2147483647 w 13558"/>
              <a:gd name="T7" fmla="*/ 0 h 10800"/>
              <a:gd name="T8" fmla="*/ 0 w 13558"/>
              <a:gd name="T9" fmla="*/ 0 h 10800"/>
              <a:gd name="T10" fmla="*/ 0 w 13558"/>
              <a:gd name="T11" fmla="*/ 0 h 108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558" h="10800">
                <a:moveTo>
                  <a:pt x="0" y="0"/>
                </a:moveTo>
                <a:cubicBezTo>
                  <a:pt x="0" y="10800"/>
                  <a:pt x="0" y="0"/>
                  <a:pt x="0" y="10800"/>
                </a:cubicBezTo>
                <a:cubicBezTo>
                  <a:pt x="13558" y="10800"/>
                  <a:pt x="0" y="10800"/>
                  <a:pt x="13558" y="10800"/>
                </a:cubicBezTo>
                <a:cubicBezTo>
                  <a:pt x="13558" y="0"/>
                  <a:pt x="13558" y="10800"/>
                  <a:pt x="13558" y="0"/>
                </a:cubicBezTo>
                <a:cubicBezTo>
                  <a:pt x="0" y="0"/>
                  <a:pt x="13558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013B43"/>
          </a:solidFill>
          <a:ln w="9525">
            <a:solidFill>
              <a:srgbClr val="013B4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0" name="Group 77"/>
          <p:cNvGrpSpPr>
            <a:grpSpLocks/>
          </p:cNvGrpSpPr>
          <p:nvPr userDrawn="1"/>
        </p:nvGrpSpPr>
        <p:grpSpPr bwMode="auto">
          <a:xfrm>
            <a:off x="5865813" y="5294323"/>
            <a:ext cx="2614612" cy="1087437"/>
            <a:chOff x="3695" y="3335"/>
            <a:chExt cx="1647" cy="685"/>
          </a:xfrm>
        </p:grpSpPr>
        <p:sp>
          <p:nvSpPr>
            <p:cNvPr id="21" name="Text Box 42"/>
            <p:cNvSpPr txBox="1">
              <a:spLocks noChangeArrowheads="1"/>
            </p:cNvSpPr>
            <p:nvPr userDrawn="1"/>
          </p:nvSpPr>
          <p:spPr bwMode="auto">
            <a:xfrm>
              <a:off x="3852" y="3847"/>
              <a:ext cx="1345" cy="17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200" b="1">
                  <a:solidFill>
                    <a:srgbClr val="9C9B8E"/>
                  </a:solidFill>
                  <a:latin typeface="Arial Rounded MT Bold" pitchFamily="34" charset="0"/>
                </a:rPr>
                <a:t>Excellent and Trustworthy</a:t>
              </a:r>
            </a:p>
          </p:txBody>
        </p:sp>
        <p:sp>
          <p:nvSpPr>
            <p:cNvPr id="22" name="Freeform 10"/>
            <p:cNvSpPr>
              <a:spLocks noChangeArrowheads="1"/>
            </p:cNvSpPr>
            <p:nvPr userDrawn="1"/>
          </p:nvSpPr>
          <p:spPr bwMode="auto">
            <a:xfrm>
              <a:off x="4106" y="3596"/>
              <a:ext cx="76" cy="220"/>
            </a:xfrm>
            <a:custGeom>
              <a:avLst/>
              <a:gdLst>
                <a:gd name="T0" fmla="*/ 1 w 190"/>
                <a:gd name="T1" fmla="*/ 0 h 550"/>
                <a:gd name="T2" fmla="*/ 1 w 190"/>
                <a:gd name="T3" fmla="*/ 0 h 550"/>
                <a:gd name="T4" fmla="*/ 1 w 190"/>
                <a:gd name="T5" fmla="*/ 0 h 550"/>
                <a:gd name="T6" fmla="*/ 0 w 190"/>
                <a:gd name="T7" fmla="*/ 0 h 550"/>
                <a:gd name="T8" fmla="*/ 0 w 190"/>
                <a:gd name="T9" fmla="*/ 0 h 550"/>
                <a:gd name="T10" fmla="*/ 0 w 190"/>
                <a:gd name="T11" fmla="*/ 0 h 550"/>
                <a:gd name="T12" fmla="*/ 0 w 190"/>
                <a:gd name="T13" fmla="*/ 1 h 550"/>
                <a:gd name="T14" fmla="*/ 0 w 190"/>
                <a:gd name="T15" fmla="*/ 1 h 550"/>
                <a:gd name="T16" fmla="*/ 0 w 190"/>
                <a:gd name="T17" fmla="*/ 2 h 550"/>
                <a:gd name="T18" fmla="*/ 0 w 190"/>
                <a:gd name="T19" fmla="*/ 2 h 550"/>
                <a:gd name="T20" fmla="*/ 0 w 190"/>
                <a:gd name="T21" fmla="*/ 2 h 550"/>
                <a:gd name="T22" fmla="*/ 1 w 190"/>
                <a:gd name="T23" fmla="*/ 2 h 550"/>
                <a:gd name="T24" fmla="*/ 1 w 190"/>
                <a:gd name="T25" fmla="*/ 2 h 550"/>
                <a:gd name="T26" fmla="*/ 1 w 190"/>
                <a:gd name="T27" fmla="*/ 2 h 550"/>
                <a:gd name="T28" fmla="*/ 1 w 190"/>
                <a:gd name="T29" fmla="*/ 0 h 5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0" h="550">
                  <a:moveTo>
                    <a:pt x="180" y="122"/>
                  </a:moveTo>
                  <a:cubicBezTo>
                    <a:pt x="184" y="60"/>
                    <a:pt x="180" y="122"/>
                    <a:pt x="184" y="60"/>
                  </a:cubicBezTo>
                  <a:cubicBezTo>
                    <a:pt x="190" y="0"/>
                    <a:pt x="184" y="60"/>
                    <a:pt x="190" y="0"/>
                  </a:cubicBezTo>
                  <a:cubicBezTo>
                    <a:pt x="0" y="0"/>
                    <a:pt x="190" y="0"/>
                    <a:pt x="0" y="0"/>
                  </a:cubicBezTo>
                  <a:cubicBezTo>
                    <a:pt x="6" y="60"/>
                    <a:pt x="0" y="0"/>
                    <a:pt x="6" y="60"/>
                  </a:cubicBezTo>
                  <a:cubicBezTo>
                    <a:pt x="10" y="122"/>
                    <a:pt x="6" y="60"/>
                    <a:pt x="10" y="122"/>
                  </a:cubicBezTo>
                  <a:cubicBezTo>
                    <a:pt x="11" y="253"/>
                    <a:pt x="10" y="122"/>
                    <a:pt x="11" y="253"/>
                  </a:cubicBezTo>
                  <a:cubicBezTo>
                    <a:pt x="11" y="299"/>
                    <a:pt x="11" y="253"/>
                    <a:pt x="11" y="299"/>
                  </a:cubicBezTo>
                  <a:cubicBezTo>
                    <a:pt x="10" y="431"/>
                    <a:pt x="11" y="299"/>
                    <a:pt x="10" y="431"/>
                  </a:cubicBezTo>
                  <a:cubicBezTo>
                    <a:pt x="6" y="491"/>
                    <a:pt x="10" y="431"/>
                    <a:pt x="6" y="491"/>
                  </a:cubicBezTo>
                  <a:cubicBezTo>
                    <a:pt x="0" y="550"/>
                    <a:pt x="6" y="491"/>
                    <a:pt x="0" y="550"/>
                  </a:cubicBezTo>
                  <a:cubicBezTo>
                    <a:pt x="190" y="550"/>
                    <a:pt x="0" y="550"/>
                    <a:pt x="190" y="550"/>
                  </a:cubicBezTo>
                  <a:cubicBezTo>
                    <a:pt x="184" y="491"/>
                    <a:pt x="190" y="550"/>
                    <a:pt x="184" y="491"/>
                  </a:cubicBezTo>
                  <a:cubicBezTo>
                    <a:pt x="180" y="431"/>
                    <a:pt x="184" y="491"/>
                    <a:pt x="180" y="431"/>
                  </a:cubicBezTo>
                  <a:cubicBezTo>
                    <a:pt x="180" y="122"/>
                    <a:pt x="180" y="431"/>
                    <a:pt x="180" y="122"/>
                  </a:cubicBezTo>
                </a:path>
              </a:pathLst>
            </a:custGeom>
            <a:solidFill>
              <a:srgbClr val="929184"/>
            </a:solidFill>
            <a:ln w="9525">
              <a:solidFill>
                <a:srgbClr val="92918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11"/>
            <p:cNvSpPr>
              <a:spLocks noChangeArrowheads="1"/>
            </p:cNvSpPr>
            <p:nvPr userDrawn="1"/>
          </p:nvSpPr>
          <p:spPr bwMode="auto">
            <a:xfrm>
              <a:off x="4104" y="3489"/>
              <a:ext cx="79" cy="73"/>
            </a:xfrm>
            <a:custGeom>
              <a:avLst/>
              <a:gdLst>
                <a:gd name="T0" fmla="*/ 0 w 197"/>
                <a:gd name="T1" fmla="*/ 0 h 182"/>
                <a:gd name="T2" fmla="*/ 0 w 197"/>
                <a:gd name="T3" fmla="*/ 0 h 182"/>
                <a:gd name="T4" fmla="*/ 0 w 197"/>
                <a:gd name="T5" fmla="*/ 0 h 182"/>
                <a:gd name="T6" fmla="*/ 0 w 197"/>
                <a:gd name="T7" fmla="*/ 0 h 182"/>
                <a:gd name="T8" fmla="*/ 0 w 197"/>
                <a:gd name="T9" fmla="*/ 0 h 182"/>
                <a:gd name="T10" fmla="*/ 0 w 197"/>
                <a:gd name="T11" fmla="*/ 0 h 182"/>
                <a:gd name="T12" fmla="*/ 0 w 197"/>
                <a:gd name="T13" fmla="*/ 0 h 182"/>
                <a:gd name="T14" fmla="*/ 0 w 197"/>
                <a:gd name="T15" fmla="*/ 0 h 182"/>
                <a:gd name="T16" fmla="*/ 0 w 197"/>
                <a:gd name="T17" fmla="*/ 0 h 182"/>
                <a:gd name="T18" fmla="*/ 0 w 197"/>
                <a:gd name="T19" fmla="*/ 0 h 182"/>
                <a:gd name="T20" fmla="*/ 0 w 197"/>
                <a:gd name="T21" fmla="*/ 0 h 182"/>
                <a:gd name="T22" fmla="*/ 0 w 197"/>
                <a:gd name="T23" fmla="*/ 1 h 182"/>
                <a:gd name="T24" fmla="*/ 0 w 197"/>
                <a:gd name="T25" fmla="*/ 1 h 182"/>
                <a:gd name="T26" fmla="*/ 0 w 197"/>
                <a:gd name="T27" fmla="*/ 1 h 182"/>
                <a:gd name="T28" fmla="*/ 0 w 197"/>
                <a:gd name="T29" fmla="*/ 1 h 182"/>
                <a:gd name="T30" fmla="*/ 0 w 197"/>
                <a:gd name="T31" fmla="*/ 1 h 182"/>
                <a:gd name="T32" fmla="*/ 0 w 197"/>
                <a:gd name="T33" fmla="*/ 1 h 182"/>
                <a:gd name="T34" fmla="*/ 0 w 197"/>
                <a:gd name="T35" fmla="*/ 1 h 182"/>
                <a:gd name="T36" fmla="*/ 1 w 197"/>
                <a:gd name="T37" fmla="*/ 1 h 182"/>
                <a:gd name="T38" fmla="*/ 1 w 197"/>
                <a:gd name="T39" fmla="*/ 1 h 182"/>
                <a:gd name="T40" fmla="*/ 1 w 197"/>
                <a:gd name="T41" fmla="*/ 1 h 182"/>
                <a:gd name="T42" fmla="*/ 1 w 197"/>
                <a:gd name="T43" fmla="*/ 1 h 182"/>
                <a:gd name="T44" fmla="*/ 1 w 197"/>
                <a:gd name="T45" fmla="*/ 0 h 182"/>
                <a:gd name="T46" fmla="*/ 1 w 197"/>
                <a:gd name="T47" fmla="*/ 0 h 182"/>
                <a:gd name="T48" fmla="*/ 1 w 197"/>
                <a:gd name="T49" fmla="*/ 0 h 182"/>
                <a:gd name="T50" fmla="*/ 1 w 197"/>
                <a:gd name="T51" fmla="*/ 0 h 182"/>
                <a:gd name="T52" fmla="*/ 1 w 197"/>
                <a:gd name="T53" fmla="*/ 0 h 182"/>
                <a:gd name="T54" fmla="*/ 1 w 197"/>
                <a:gd name="T55" fmla="*/ 0 h 182"/>
                <a:gd name="T56" fmla="*/ 1 w 197"/>
                <a:gd name="T57" fmla="*/ 0 h 182"/>
                <a:gd name="T58" fmla="*/ 1 w 197"/>
                <a:gd name="T59" fmla="*/ 0 h 182"/>
                <a:gd name="T60" fmla="*/ 1 w 197"/>
                <a:gd name="T61" fmla="*/ 0 h 182"/>
                <a:gd name="T62" fmla="*/ 0 w 197"/>
                <a:gd name="T63" fmla="*/ 0 h 182"/>
                <a:gd name="T64" fmla="*/ 0 w 197"/>
                <a:gd name="T65" fmla="*/ 0 h 1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7" h="182">
                  <a:moveTo>
                    <a:pt x="98" y="0"/>
                  </a:moveTo>
                  <a:cubicBezTo>
                    <a:pt x="77" y="2"/>
                    <a:pt x="98" y="0"/>
                    <a:pt x="77" y="2"/>
                  </a:cubicBezTo>
                  <a:cubicBezTo>
                    <a:pt x="60" y="8"/>
                    <a:pt x="77" y="2"/>
                    <a:pt x="60" y="8"/>
                  </a:cubicBezTo>
                  <a:cubicBezTo>
                    <a:pt x="43" y="16"/>
                    <a:pt x="60" y="8"/>
                    <a:pt x="43" y="16"/>
                  </a:cubicBezTo>
                  <a:cubicBezTo>
                    <a:pt x="28" y="28"/>
                    <a:pt x="43" y="16"/>
                    <a:pt x="28" y="28"/>
                  </a:cubicBezTo>
                  <a:cubicBezTo>
                    <a:pt x="14" y="42"/>
                    <a:pt x="28" y="28"/>
                    <a:pt x="14" y="42"/>
                  </a:cubicBezTo>
                  <a:cubicBezTo>
                    <a:pt x="7" y="58"/>
                    <a:pt x="14" y="42"/>
                    <a:pt x="7" y="58"/>
                  </a:cubicBezTo>
                  <a:cubicBezTo>
                    <a:pt x="1" y="74"/>
                    <a:pt x="7" y="58"/>
                    <a:pt x="1" y="74"/>
                  </a:cubicBezTo>
                  <a:cubicBezTo>
                    <a:pt x="0" y="91"/>
                    <a:pt x="1" y="74"/>
                    <a:pt x="0" y="91"/>
                  </a:cubicBezTo>
                  <a:cubicBezTo>
                    <a:pt x="1" y="110"/>
                    <a:pt x="0" y="91"/>
                    <a:pt x="1" y="110"/>
                  </a:cubicBezTo>
                  <a:cubicBezTo>
                    <a:pt x="7" y="127"/>
                    <a:pt x="1" y="110"/>
                    <a:pt x="7" y="127"/>
                  </a:cubicBezTo>
                  <a:cubicBezTo>
                    <a:pt x="14" y="143"/>
                    <a:pt x="7" y="127"/>
                    <a:pt x="14" y="143"/>
                  </a:cubicBezTo>
                  <a:cubicBezTo>
                    <a:pt x="28" y="156"/>
                    <a:pt x="14" y="143"/>
                    <a:pt x="28" y="156"/>
                  </a:cubicBezTo>
                  <a:cubicBezTo>
                    <a:pt x="43" y="167"/>
                    <a:pt x="28" y="156"/>
                    <a:pt x="43" y="167"/>
                  </a:cubicBezTo>
                  <a:cubicBezTo>
                    <a:pt x="60" y="176"/>
                    <a:pt x="43" y="167"/>
                    <a:pt x="60" y="176"/>
                  </a:cubicBezTo>
                  <a:cubicBezTo>
                    <a:pt x="77" y="180"/>
                    <a:pt x="60" y="176"/>
                    <a:pt x="77" y="180"/>
                  </a:cubicBezTo>
                  <a:cubicBezTo>
                    <a:pt x="98" y="182"/>
                    <a:pt x="77" y="180"/>
                    <a:pt x="98" y="182"/>
                  </a:cubicBezTo>
                  <a:cubicBezTo>
                    <a:pt x="118" y="180"/>
                    <a:pt x="98" y="182"/>
                    <a:pt x="118" y="180"/>
                  </a:cubicBezTo>
                  <a:cubicBezTo>
                    <a:pt x="136" y="176"/>
                    <a:pt x="118" y="180"/>
                    <a:pt x="136" y="176"/>
                  </a:cubicBezTo>
                  <a:cubicBezTo>
                    <a:pt x="154" y="167"/>
                    <a:pt x="136" y="176"/>
                    <a:pt x="154" y="167"/>
                  </a:cubicBezTo>
                  <a:cubicBezTo>
                    <a:pt x="168" y="156"/>
                    <a:pt x="154" y="167"/>
                    <a:pt x="168" y="156"/>
                  </a:cubicBezTo>
                  <a:cubicBezTo>
                    <a:pt x="180" y="143"/>
                    <a:pt x="168" y="156"/>
                    <a:pt x="180" y="143"/>
                  </a:cubicBezTo>
                  <a:cubicBezTo>
                    <a:pt x="190" y="127"/>
                    <a:pt x="180" y="143"/>
                    <a:pt x="190" y="127"/>
                  </a:cubicBezTo>
                  <a:cubicBezTo>
                    <a:pt x="194" y="110"/>
                    <a:pt x="190" y="127"/>
                    <a:pt x="194" y="110"/>
                  </a:cubicBezTo>
                  <a:cubicBezTo>
                    <a:pt x="197" y="91"/>
                    <a:pt x="194" y="110"/>
                    <a:pt x="197" y="91"/>
                  </a:cubicBezTo>
                  <a:cubicBezTo>
                    <a:pt x="194" y="74"/>
                    <a:pt x="197" y="91"/>
                    <a:pt x="194" y="74"/>
                  </a:cubicBezTo>
                  <a:cubicBezTo>
                    <a:pt x="190" y="58"/>
                    <a:pt x="194" y="74"/>
                    <a:pt x="190" y="58"/>
                  </a:cubicBezTo>
                  <a:cubicBezTo>
                    <a:pt x="180" y="42"/>
                    <a:pt x="190" y="58"/>
                    <a:pt x="180" y="42"/>
                  </a:cubicBezTo>
                  <a:cubicBezTo>
                    <a:pt x="168" y="28"/>
                    <a:pt x="180" y="42"/>
                    <a:pt x="168" y="28"/>
                  </a:cubicBezTo>
                  <a:cubicBezTo>
                    <a:pt x="154" y="16"/>
                    <a:pt x="168" y="28"/>
                    <a:pt x="154" y="16"/>
                  </a:cubicBezTo>
                  <a:cubicBezTo>
                    <a:pt x="136" y="8"/>
                    <a:pt x="154" y="16"/>
                    <a:pt x="136" y="8"/>
                  </a:cubicBezTo>
                  <a:cubicBezTo>
                    <a:pt x="118" y="2"/>
                    <a:pt x="136" y="8"/>
                    <a:pt x="118" y="2"/>
                  </a:cubicBezTo>
                  <a:cubicBezTo>
                    <a:pt x="98" y="0"/>
                    <a:pt x="118" y="2"/>
                    <a:pt x="98" y="0"/>
                  </a:cubicBezTo>
                </a:path>
              </a:pathLst>
            </a:custGeom>
            <a:solidFill>
              <a:srgbClr val="929184"/>
            </a:solidFill>
            <a:ln w="9525">
              <a:solidFill>
                <a:srgbClr val="92918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12"/>
            <p:cNvSpPr>
              <a:spLocks noChangeArrowheads="1"/>
            </p:cNvSpPr>
            <p:nvPr userDrawn="1"/>
          </p:nvSpPr>
          <p:spPr bwMode="auto">
            <a:xfrm>
              <a:off x="4233" y="3498"/>
              <a:ext cx="75" cy="318"/>
            </a:xfrm>
            <a:custGeom>
              <a:avLst/>
              <a:gdLst>
                <a:gd name="T0" fmla="*/ 1 w 188"/>
                <a:gd name="T1" fmla="*/ 1 h 796"/>
                <a:gd name="T2" fmla="*/ 1 w 188"/>
                <a:gd name="T3" fmla="*/ 0 h 796"/>
                <a:gd name="T4" fmla="*/ 1 w 188"/>
                <a:gd name="T5" fmla="*/ 0 h 796"/>
                <a:gd name="T6" fmla="*/ 0 w 188"/>
                <a:gd name="T7" fmla="*/ 0 h 796"/>
                <a:gd name="T8" fmla="*/ 0 w 188"/>
                <a:gd name="T9" fmla="*/ 1 h 796"/>
                <a:gd name="T10" fmla="*/ 0 w 188"/>
                <a:gd name="T11" fmla="*/ 1 h 796"/>
                <a:gd name="T12" fmla="*/ 0 w 188"/>
                <a:gd name="T13" fmla="*/ 2 h 796"/>
                <a:gd name="T14" fmla="*/ 0 w 188"/>
                <a:gd name="T15" fmla="*/ 2 h 796"/>
                <a:gd name="T16" fmla="*/ 0 w 188"/>
                <a:gd name="T17" fmla="*/ 2 h 796"/>
                <a:gd name="T18" fmla="*/ 0 w 188"/>
                <a:gd name="T19" fmla="*/ 2 h 796"/>
                <a:gd name="T20" fmla="*/ 0 w 188"/>
                <a:gd name="T21" fmla="*/ 3 h 796"/>
                <a:gd name="T22" fmla="*/ 0 w 188"/>
                <a:gd name="T23" fmla="*/ 3 h 796"/>
                <a:gd name="T24" fmla="*/ 1 w 188"/>
                <a:gd name="T25" fmla="*/ 3 h 796"/>
                <a:gd name="T26" fmla="*/ 1 w 188"/>
                <a:gd name="T27" fmla="*/ 3 h 796"/>
                <a:gd name="T28" fmla="*/ 1 w 188"/>
                <a:gd name="T29" fmla="*/ 2 h 796"/>
                <a:gd name="T30" fmla="*/ 1 w 188"/>
                <a:gd name="T31" fmla="*/ 2 h 796"/>
                <a:gd name="T32" fmla="*/ 1 w 188"/>
                <a:gd name="T33" fmla="*/ 1 h 796"/>
                <a:gd name="T34" fmla="*/ 1 w 188"/>
                <a:gd name="T35" fmla="*/ 1 h 7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8" h="796">
                  <a:moveTo>
                    <a:pt x="180" y="175"/>
                  </a:moveTo>
                  <a:cubicBezTo>
                    <a:pt x="182" y="89"/>
                    <a:pt x="180" y="175"/>
                    <a:pt x="182" y="89"/>
                  </a:cubicBezTo>
                  <a:cubicBezTo>
                    <a:pt x="188" y="0"/>
                    <a:pt x="182" y="89"/>
                    <a:pt x="188" y="0"/>
                  </a:cubicBezTo>
                  <a:cubicBezTo>
                    <a:pt x="0" y="0"/>
                    <a:pt x="188" y="0"/>
                    <a:pt x="0" y="0"/>
                  </a:cubicBezTo>
                  <a:cubicBezTo>
                    <a:pt x="6" y="175"/>
                    <a:pt x="0" y="0"/>
                    <a:pt x="6" y="175"/>
                  </a:cubicBezTo>
                  <a:cubicBezTo>
                    <a:pt x="8" y="266"/>
                    <a:pt x="6" y="175"/>
                    <a:pt x="8" y="266"/>
                  </a:cubicBezTo>
                  <a:cubicBezTo>
                    <a:pt x="10" y="365"/>
                    <a:pt x="8" y="266"/>
                    <a:pt x="10" y="365"/>
                  </a:cubicBezTo>
                  <a:cubicBezTo>
                    <a:pt x="10" y="434"/>
                    <a:pt x="10" y="365"/>
                    <a:pt x="10" y="434"/>
                  </a:cubicBezTo>
                  <a:cubicBezTo>
                    <a:pt x="8" y="533"/>
                    <a:pt x="10" y="434"/>
                    <a:pt x="8" y="533"/>
                  </a:cubicBezTo>
                  <a:cubicBezTo>
                    <a:pt x="6" y="624"/>
                    <a:pt x="8" y="533"/>
                    <a:pt x="6" y="624"/>
                  </a:cubicBezTo>
                  <a:cubicBezTo>
                    <a:pt x="4" y="710"/>
                    <a:pt x="6" y="624"/>
                    <a:pt x="4" y="710"/>
                  </a:cubicBezTo>
                  <a:cubicBezTo>
                    <a:pt x="0" y="796"/>
                    <a:pt x="4" y="710"/>
                    <a:pt x="0" y="796"/>
                  </a:cubicBezTo>
                  <a:cubicBezTo>
                    <a:pt x="188" y="796"/>
                    <a:pt x="0" y="796"/>
                    <a:pt x="188" y="796"/>
                  </a:cubicBezTo>
                  <a:cubicBezTo>
                    <a:pt x="182" y="710"/>
                    <a:pt x="188" y="796"/>
                    <a:pt x="182" y="710"/>
                  </a:cubicBezTo>
                  <a:cubicBezTo>
                    <a:pt x="180" y="624"/>
                    <a:pt x="182" y="710"/>
                    <a:pt x="180" y="624"/>
                  </a:cubicBezTo>
                  <a:cubicBezTo>
                    <a:pt x="176" y="533"/>
                    <a:pt x="180" y="624"/>
                    <a:pt x="176" y="533"/>
                  </a:cubicBezTo>
                  <a:cubicBezTo>
                    <a:pt x="176" y="266"/>
                    <a:pt x="176" y="533"/>
                    <a:pt x="176" y="266"/>
                  </a:cubicBezTo>
                  <a:cubicBezTo>
                    <a:pt x="180" y="175"/>
                    <a:pt x="176" y="266"/>
                    <a:pt x="180" y="175"/>
                  </a:cubicBezTo>
                </a:path>
              </a:pathLst>
            </a:custGeom>
            <a:solidFill>
              <a:srgbClr val="929184"/>
            </a:solidFill>
            <a:ln w="9525">
              <a:solidFill>
                <a:srgbClr val="92918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13"/>
            <p:cNvSpPr>
              <a:spLocks noChangeArrowheads="1"/>
            </p:cNvSpPr>
            <p:nvPr userDrawn="1"/>
          </p:nvSpPr>
          <p:spPr bwMode="auto">
            <a:xfrm>
              <a:off x="4354" y="3589"/>
              <a:ext cx="367" cy="227"/>
            </a:xfrm>
            <a:custGeom>
              <a:avLst/>
              <a:gdLst>
                <a:gd name="T0" fmla="*/ 4 w 917"/>
                <a:gd name="T1" fmla="*/ 2 h 568"/>
                <a:gd name="T2" fmla="*/ 4 w 917"/>
                <a:gd name="T3" fmla="*/ 1 h 568"/>
                <a:gd name="T4" fmla="*/ 4 w 917"/>
                <a:gd name="T5" fmla="*/ 1 h 568"/>
                <a:gd name="T6" fmla="*/ 4 w 917"/>
                <a:gd name="T7" fmla="*/ 1 h 568"/>
                <a:gd name="T8" fmla="*/ 4 w 917"/>
                <a:gd name="T9" fmla="*/ 0 h 568"/>
                <a:gd name="T10" fmla="*/ 4 w 917"/>
                <a:gd name="T11" fmla="*/ 0 h 568"/>
                <a:gd name="T12" fmla="*/ 4 w 917"/>
                <a:gd name="T13" fmla="*/ 0 h 568"/>
                <a:gd name="T14" fmla="*/ 3 w 917"/>
                <a:gd name="T15" fmla="*/ 0 h 568"/>
                <a:gd name="T16" fmla="*/ 3 w 917"/>
                <a:gd name="T17" fmla="*/ 0 h 568"/>
                <a:gd name="T18" fmla="*/ 3 w 917"/>
                <a:gd name="T19" fmla="*/ 0 h 568"/>
                <a:gd name="T20" fmla="*/ 3 w 917"/>
                <a:gd name="T21" fmla="*/ 0 h 568"/>
                <a:gd name="T22" fmla="*/ 2 w 917"/>
                <a:gd name="T23" fmla="*/ 0 h 568"/>
                <a:gd name="T24" fmla="*/ 2 w 917"/>
                <a:gd name="T25" fmla="*/ 0 h 568"/>
                <a:gd name="T26" fmla="*/ 2 w 917"/>
                <a:gd name="T27" fmla="*/ 0 h 568"/>
                <a:gd name="T28" fmla="*/ 2 w 917"/>
                <a:gd name="T29" fmla="*/ 0 h 568"/>
                <a:gd name="T30" fmla="*/ 2 w 917"/>
                <a:gd name="T31" fmla="*/ 0 h 568"/>
                <a:gd name="T32" fmla="*/ 2 w 917"/>
                <a:gd name="T33" fmla="*/ 0 h 568"/>
                <a:gd name="T34" fmla="*/ 2 w 917"/>
                <a:gd name="T35" fmla="*/ 0 h 568"/>
                <a:gd name="T36" fmla="*/ 2 w 917"/>
                <a:gd name="T37" fmla="*/ 0 h 568"/>
                <a:gd name="T38" fmla="*/ 1 w 917"/>
                <a:gd name="T39" fmla="*/ 0 h 568"/>
                <a:gd name="T40" fmla="*/ 1 w 917"/>
                <a:gd name="T41" fmla="*/ 0 h 568"/>
                <a:gd name="T42" fmla="*/ 1 w 917"/>
                <a:gd name="T43" fmla="*/ 0 h 568"/>
                <a:gd name="T44" fmla="*/ 1 w 917"/>
                <a:gd name="T45" fmla="*/ 0 h 568"/>
                <a:gd name="T46" fmla="*/ 0 w 917"/>
                <a:gd name="T47" fmla="*/ 0 h 568"/>
                <a:gd name="T48" fmla="*/ 0 w 917"/>
                <a:gd name="T49" fmla="*/ 1 h 568"/>
                <a:gd name="T50" fmla="*/ 0 w 917"/>
                <a:gd name="T51" fmla="*/ 1 h 568"/>
                <a:gd name="T52" fmla="*/ 0 w 917"/>
                <a:gd name="T53" fmla="*/ 2 h 568"/>
                <a:gd name="T54" fmla="*/ 1 w 917"/>
                <a:gd name="T55" fmla="*/ 2 h 568"/>
                <a:gd name="T56" fmla="*/ 1 w 917"/>
                <a:gd name="T57" fmla="*/ 2 h 568"/>
                <a:gd name="T58" fmla="*/ 1 w 917"/>
                <a:gd name="T59" fmla="*/ 1 h 568"/>
                <a:gd name="T60" fmla="*/ 1 w 917"/>
                <a:gd name="T61" fmla="*/ 1 h 568"/>
                <a:gd name="T62" fmla="*/ 1 w 917"/>
                <a:gd name="T63" fmla="*/ 1 h 568"/>
                <a:gd name="T64" fmla="*/ 1 w 917"/>
                <a:gd name="T65" fmla="*/ 1 h 568"/>
                <a:gd name="T66" fmla="*/ 1 w 917"/>
                <a:gd name="T67" fmla="*/ 0 h 568"/>
                <a:gd name="T68" fmla="*/ 1 w 917"/>
                <a:gd name="T69" fmla="*/ 0 h 568"/>
                <a:gd name="T70" fmla="*/ 1 w 917"/>
                <a:gd name="T71" fmla="*/ 0 h 568"/>
                <a:gd name="T72" fmla="*/ 1 w 917"/>
                <a:gd name="T73" fmla="*/ 0 h 568"/>
                <a:gd name="T74" fmla="*/ 1 w 917"/>
                <a:gd name="T75" fmla="*/ 0 h 568"/>
                <a:gd name="T76" fmla="*/ 2 w 917"/>
                <a:gd name="T77" fmla="*/ 0 h 568"/>
                <a:gd name="T78" fmla="*/ 2 w 917"/>
                <a:gd name="T79" fmla="*/ 1 h 568"/>
                <a:gd name="T80" fmla="*/ 2 w 917"/>
                <a:gd name="T81" fmla="*/ 1 h 568"/>
                <a:gd name="T82" fmla="*/ 2 w 917"/>
                <a:gd name="T83" fmla="*/ 1 h 568"/>
                <a:gd name="T84" fmla="*/ 2 w 917"/>
                <a:gd name="T85" fmla="*/ 2 h 568"/>
                <a:gd name="T86" fmla="*/ 2 w 917"/>
                <a:gd name="T87" fmla="*/ 2 h 568"/>
                <a:gd name="T88" fmla="*/ 2 w 917"/>
                <a:gd name="T89" fmla="*/ 2 h 568"/>
                <a:gd name="T90" fmla="*/ 2 w 917"/>
                <a:gd name="T91" fmla="*/ 1 h 568"/>
                <a:gd name="T92" fmla="*/ 2 w 917"/>
                <a:gd name="T93" fmla="*/ 1 h 568"/>
                <a:gd name="T94" fmla="*/ 2 w 917"/>
                <a:gd name="T95" fmla="*/ 1 h 568"/>
                <a:gd name="T96" fmla="*/ 2 w 917"/>
                <a:gd name="T97" fmla="*/ 1 h 568"/>
                <a:gd name="T98" fmla="*/ 2 w 917"/>
                <a:gd name="T99" fmla="*/ 0 h 568"/>
                <a:gd name="T100" fmla="*/ 2 w 917"/>
                <a:gd name="T101" fmla="*/ 0 h 568"/>
                <a:gd name="T102" fmla="*/ 2 w 917"/>
                <a:gd name="T103" fmla="*/ 0 h 568"/>
                <a:gd name="T104" fmla="*/ 3 w 917"/>
                <a:gd name="T105" fmla="*/ 0 h 568"/>
                <a:gd name="T106" fmla="*/ 3 w 917"/>
                <a:gd name="T107" fmla="*/ 0 h 568"/>
                <a:gd name="T108" fmla="*/ 3 w 917"/>
                <a:gd name="T109" fmla="*/ 0 h 568"/>
                <a:gd name="T110" fmla="*/ 3 w 917"/>
                <a:gd name="T111" fmla="*/ 1 h 568"/>
                <a:gd name="T112" fmla="*/ 3 w 917"/>
                <a:gd name="T113" fmla="*/ 1 h 568"/>
                <a:gd name="T114" fmla="*/ 3 w 917"/>
                <a:gd name="T115" fmla="*/ 1 h 568"/>
                <a:gd name="T116" fmla="*/ 3 w 917"/>
                <a:gd name="T117" fmla="*/ 2 h 568"/>
                <a:gd name="T118" fmla="*/ 3 w 917"/>
                <a:gd name="T119" fmla="*/ 2 h 568"/>
                <a:gd name="T120" fmla="*/ 4 w 917"/>
                <a:gd name="T121" fmla="*/ 2 h 56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17" h="568">
                  <a:moveTo>
                    <a:pt x="913" y="485"/>
                  </a:moveTo>
                  <a:cubicBezTo>
                    <a:pt x="911" y="406"/>
                    <a:pt x="913" y="485"/>
                    <a:pt x="911" y="406"/>
                  </a:cubicBezTo>
                  <a:cubicBezTo>
                    <a:pt x="911" y="360"/>
                    <a:pt x="911" y="406"/>
                    <a:pt x="911" y="360"/>
                  </a:cubicBezTo>
                  <a:cubicBezTo>
                    <a:pt x="913" y="317"/>
                    <a:pt x="911" y="360"/>
                    <a:pt x="913" y="317"/>
                  </a:cubicBezTo>
                  <a:cubicBezTo>
                    <a:pt x="916" y="268"/>
                    <a:pt x="913" y="317"/>
                    <a:pt x="916" y="268"/>
                  </a:cubicBezTo>
                  <a:cubicBezTo>
                    <a:pt x="916" y="186"/>
                    <a:pt x="916" y="268"/>
                    <a:pt x="916" y="186"/>
                  </a:cubicBezTo>
                  <a:cubicBezTo>
                    <a:pt x="913" y="160"/>
                    <a:pt x="916" y="186"/>
                    <a:pt x="913" y="160"/>
                  </a:cubicBezTo>
                  <a:cubicBezTo>
                    <a:pt x="910" y="137"/>
                    <a:pt x="913" y="160"/>
                    <a:pt x="910" y="137"/>
                  </a:cubicBezTo>
                  <a:cubicBezTo>
                    <a:pt x="904" y="116"/>
                    <a:pt x="910" y="137"/>
                    <a:pt x="904" y="116"/>
                  </a:cubicBezTo>
                  <a:cubicBezTo>
                    <a:pt x="896" y="97"/>
                    <a:pt x="904" y="116"/>
                    <a:pt x="896" y="97"/>
                  </a:cubicBezTo>
                  <a:cubicBezTo>
                    <a:pt x="887" y="80"/>
                    <a:pt x="896" y="97"/>
                    <a:pt x="887" y="80"/>
                  </a:cubicBezTo>
                  <a:cubicBezTo>
                    <a:pt x="877" y="65"/>
                    <a:pt x="887" y="80"/>
                    <a:pt x="877" y="65"/>
                  </a:cubicBezTo>
                  <a:cubicBezTo>
                    <a:pt x="866" y="49"/>
                    <a:pt x="877" y="65"/>
                    <a:pt x="866" y="49"/>
                  </a:cubicBezTo>
                  <a:cubicBezTo>
                    <a:pt x="852" y="38"/>
                    <a:pt x="866" y="49"/>
                    <a:pt x="852" y="38"/>
                  </a:cubicBezTo>
                  <a:cubicBezTo>
                    <a:pt x="838" y="29"/>
                    <a:pt x="852" y="38"/>
                    <a:pt x="838" y="29"/>
                  </a:cubicBezTo>
                  <a:cubicBezTo>
                    <a:pt x="822" y="19"/>
                    <a:pt x="838" y="29"/>
                    <a:pt x="822" y="19"/>
                  </a:cubicBezTo>
                  <a:cubicBezTo>
                    <a:pt x="803" y="13"/>
                    <a:pt x="822" y="19"/>
                    <a:pt x="803" y="13"/>
                  </a:cubicBezTo>
                  <a:cubicBezTo>
                    <a:pt x="785" y="8"/>
                    <a:pt x="803" y="13"/>
                    <a:pt x="785" y="8"/>
                  </a:cubicBezTo>
                  <a:cubicBezTo>
                    <a:pt x="766" y="5"/>
                    <a:pt x="785" y="8"/>
                    <a:pt x="766" y="5"/>
                  </a:cubicBezTo>
                  <a:cubicBezTo>
                    <a:pt x="744" y="0"/>
                    <a:pt x="766" y="5"/>
                    <a:pt x="744" y="0"/>
                  </a:cubicBezTo>
                  <a:cubicBezTo>
                    <a:pt x="722" y="0"/>
                    <a:pt x="744" y="0"/>
                    <a:pt x="722" y="0"/>
                  </a:cubicBezTo>
                  <a:cubicBezTo>
                    <a:pt x="694" y="2"/>
                    <a:pt x="722" y="0"/>
                    <a:pt x="694" y="2"/>
                  </a:cubicBezTo>
                  <a:cubicBezTo>
                    <a:pt x="667" y="8"/>
                    <a:pt x="694" y="2"/>
                    <a:pt x="667" y="8"/>
                  </a:cubicBezTo>
                  <a:cubicBezTo>
                    <a:pt x="641" y="16"/>
                    <a:pt x="667" y="8"/>
                    <a:pt x="641" y="16"/>
                  </a:cubicBezTo>
                  <a:cubicBezTo>
                    <a:pt x="613" y="29"/>
                    <a:pt x="641" y="16"/>
                    <a:pt x="613" y="29"/>
                  </a:cubicBezTo>
                  <a:cubicBezTo>
                    <a:pt x="592" y="44"/>
                    <a:pt x="613" y="29"/>
                    <a:pt x="592" y="44"/>
                  </a:cubicBezTo>
                  <a:cubicBezTo>
                    <a:pt x="569" y="62"/>
                    <a:pt x="592" y="44"/>
                    <a:pt x="569" y="62"/>
                  </a:cubicBezTo>
                  <a:cubicBezTo>
                    <a:pt x="547" y="85"/>
                    <a:pt x="569" y="62"/>
                    <a:pt x="547" y="85"/>
                  </a:cubicBezTo>
                  <a:cubicBezTo>
                    <a:pt x="527" y="110"/>
                    <a:pt x="547" y="85"/>
                    <a:pt x="527" y="110"/>
                  </a:cubicBezTo>
                  <a:cubicBezTo>
                    <a:pt x="515" y="85"/>
                    <a:pt x="527" y="110"/>
                    <a:pt x="515" y="85"/>
                  </a:cubicBezTo>
                  <a:cubicBezTo>
                    <a:pt x="500" y="62"/>
                    <a:pt x="515" y="85"/>
                    <a:pt x="500" y="62"/>
                  </a:cubicBezTo>
                  <a:cubicBezTo>
                    <a:pt x="484" y="44"/>
                    <a:pt x="500" y="62"/>
                    <a:pt x="484" y="44"/>
                  </a:cubicBezTo>
                  <a:cubicBezTo>
                    <a:pt x="464" y="29"/>
                    <a:pt x="484" y="44"/>
                    <a:pt x="464" y="29"/>
                  </a:cubicBezTo>
                  <a:cubicBezTo>
                    <a:pt x="443" y="16"/>
                    <a:pt x="464" y="29"/>
                    <a:pt x="443" y="16"/>
                  </a:cubicBezTo>
                  <a:cubicBezTo>
                    <a:pt x="419" y="8"/>
                    <a:pt x="443" y="16"/>
                    <a:pt x="419" y="8"/>
                  </a:cubicBezTo>
                  <a:cubicBezTo>
                    <a:pt x="394" y="2"/>
                    <a:pt x="419" y="8"/>
                    <a:pt x="394" y="2"/>
                  </a:cubicBezTo>
                  <a:cubicBezTo>
                    <a:pt x="367" y="0"/>
                    <a:pt x="394" y="2"/>
                    <a:pt x="367" y="0"/>
                  </a:cubicBezTo>
                  <a:cubicBezTo>
                    <a:pt x="337" y="2"/>
                    <a:pt x="367" y="0"/>
                    <a:pt x="337" y="2"/>
                  </a:cubicBezTo>
                  <a:cubicBezTo>
                    <a:pt x="311" y="8"/>
                    <a:pt x="337" y="2"/>
                    <a:pt x="311" y="8"/>
                  </a:cubicBezTo>
                  <a:cubicBezTo>
                    <a:pt x="284" y="16"/>
                    <a:pt x="311" y="8"/>
                    <a:pt x="284" y="16"/>
                  </a:cubicBezTo>
                  <a:cubicBezTo>
                    <a:pt x="259" y="26"/>
                    <a:pt x="284" y="16"/>
                    <a:pt x="259" y="26"/>
                  </a:cubicBezTo>
                  <a:cubicBezTo>
                    <a:pt x="236" y="42"/>
                    <a:pt x="259" y="26"/>
                    <a:pt x="236" y="42"/>
                  </a:cubicBezTo>
                  <a:cubicBezTo>
                    <a:pt x="216" y="59"/>
                    <a:pt x="236" y="42"/>
                    <a:pt x="216" y="59"/>
                  </a:cubicBezTo>
                  <a:cubicBezTo>
                    <a:pt x="197" y="78"/>
                    <a:pt x="216" y="59"/>
                    <a:pt x="197" y="78"/>
                  </a:cubicBezTo>
                  <a:cubicBezTo>
                    <a:pt x="178" y="103"/>
                    <a:pt x="197" y="78"/>
                    <a:pt x="178" y="103"/>
                  </a:cubicBezTo>
                  <a:cubicBezTo>
                    <a:pt x="176" y="103"/>
                    <a:pt x="178" y="103"/>
                    <a:pt x="176" y="103"/>
                  </a:cubicBezTo>
                  <a:cubicBezTo>
                    <a:pt x="181" y="16"/>
                    <a:pt x="176" y="103"/>
                    <a:pt x="181" y="16"/>
                  </a:cubicBezTo>
                  <a:cubicBezTo>
                    <a:pt x="0" y="16"/>
                    <a:pt x="181" y="16"/>
                    <a:pt x="0" y="16"/>
                  </a:cubicBezTo>
                  <a:cubicBezTo>
                    <a:pt x="6" y="78"/>
                    <a:pt x="0" y="16"/>
                    <a:pt x="6" y="78"/>
                  </a:cubicBezTo>
                  <a:cubicBezTo>
                    <a:pt x="7" y="138"/>
                    <a:pt x="6" y="78"/>
                    <a:pt x="7" y="138"/>
                  </a:cubicBezTo>
                  <a:cubicBezTo>
                    <a:pt x="10" y="271"/>
                    <a:pt x="7" y="138"/>
                    <a:pt x="10" y="271"/>
                  </a:cubicBezTo>
                  <a:cubicBezTo>
                    <a:pt x="10" y="317"/>
                    <a:pt x="10" y="271"/>
                    <a:pt x="10" y="317"/>
                  </a:cubicBezTo>
                  <a:cubicBezTo>
                    <a:pt x="7" y="449"/>
                    <a:pt x="10" y="317"/>
                    <a:pt x="7" y="449"/>
                  </a:cubicBezTo>
                  <a:cubicBezTo>
                    <a:pt x="6" y="509"/>
                    <a:pt x="7" y="449"/>
                    <a:pt x="6" y="509"/>
                  </a:cubicBezTo>
                  <a:cubicBezTo>
                    <a:pt x="0" y="568"/>
                    <a:pt x="6" y="509"/>
                    <a:pt x="0" y="568"/>
                  </a:cubicBezTo>
                  <a:cubicBezTo>
                    <a:pt x="187" y="568"/>
                    <a:pt x="0" y="568"/>
                    <a:pt x="187" y="568"/>
                  </a:cubicBezTo>
                  <a:cubicBezTo>
                    <a:pt x="184" y="509"/>
                    <a:pt x="187" y="568"/>
                    <a:pt x="184" y="509"/>
                  </a:cubicBezTo>
                  <a:cubicBezTo>
                    <a:pt x="180" y="449"/>
                    <a:pt x="184" y="509"/>
                    <a:pt x="180" y="449"/>
                  </a:cubicBezTo>
                  <a:cubicBezTo>
                    <a:pt x="178" y="317"/>
                    <a:pt x="180" y="449"/>
                    <a:pt x="178" y="317"/>
                  </a:cubicBezTo>
                  <a:cubicBezTo>
                    <a:pt x="178" y="271"/>
                    <a:pt x="178" y="317"/>
                    <a:pt x="178" y="271"/>
                  </a:cubicBezTo>
                  <a:cubicBezTo>
                    <a:pt x="180" y="233"/>
                    <a:pt x="178" y="271"/>
                    <a:pt x="180" y="233"/>
                  </a:cubicBezTo>
                  <a:cubicBezTo>
                    <a:pt x="184" y="199"/>
                    <a:pt x="180" y="233"/>
                    <a:pt x="184" y="199"/>
                  </a:cubicBezTo>
                  <a:cubicBezTo>
                    <a:pt x="193" y="170"/>
                    <a:pt x="184" y="199"/>
                    <a:pt x="193" y="170"/>
                  </a:cubicBezTo>
                  <a:cubicBezTo>
                    <a:pt x="199" y="157"/>
                    <a:pt x="193" y="170"/>
                    <a:pt x="199" y="157"/>
                  </a:cubicBezTo>
                  <a:cubicBezTo>
                    <a:pt x="204" y="146"/>
                    <a:pt x="199" y="157"/>
                    <a:pt x="204" y="146"/>
                  </a:cubicBezTo>
                  <a:cubicBezTo>
                    <a:pt x="212" y="134"/>
                    <a:pt x="204" y="146"/>
                    <a:pt x="212" y="134"/>
                  </a:cubicBezTo>
                  <a:cubicBezTo>
                    <a:pt x="220" y="125"/>
                    <a:pt x="212" y="134"/>
                    <a:pt x="220" y="125"/>
                  </a:cubicBezTo>
                  <a:cubicBezTo>
                    <a:pt x="227" y="118"/>
                    <a:pt x="220" y="125"/>
                    <a:pt x="227" y="118"/>
                  </a:cubicBezTo>
                  <a:cubicBezTo>
                    <a:pt x="239" y="112"/>
                    <a:pt x="227" y="118"/>
                    <a:pt x="239" y="112"/>
                  </a:cubicBezTo>
                  <a:cubicBezTo>
                    <a:pt x="248" y="107"/>
                    <a:pt x="239" y="112"/>
                    <a:pt x="248" y="107"/>
                  </a:cubicBezTo>
                  <a:cubicBezTo>
                    <a:pt x="262" y="104"/>
                    <a:pt x="248" y="107"/>
                    <a:pt x="262" y="104"/>
                  </a:cubicBezTo>
                  <a:cubicBezTo>
                    <a:pt x="272" y="101"/>
                    <a:pt x="262" y="104"/>
                    <a:pt x="272" y="101"/>
                  </a:cubicBezTo>
                  <a:cubicBezTo>
                    <a:pt x="299" y="101"/>
                    <a:pt x="272" y="101"/>
                    <a:pt x="299" y="101"/>
                  </a:cubicBezTo>
                  <a:cubicBezTo>
                    <a:pt x="311" y="103"/>
                    <a:pt x="299" y="101"/>
                    <a:pt x="311" y="103"/>
                  </a:cubicBezTo>
                  <a:cubicBezTo>
                    <a:pt x="322" y="107"/>
                    <a:pt x="311" y="103"/>
                    <a:pt x="322" y="107"/>
                  </a:cubicBezTo>
                  <a:cubicBezTo>
                    <a:pt x="331" y="110"/>
                    <a:pt x="322" y="107"/>
                    <a:pt x="331" y="110"/>
                  </a:cubicBezTo>
                  <a:cubicBezTo>
                    <a:pt x="340" y="116"/>
                    <a:pt x="331" y="110"/>
                    <a:pt x="340" y="116"/>
                  </a:cubicBezTo>
                  <a:cubicBezTo>
                    <a:pt x="347" y="121"/>
                    <a:pt x="340" y="116"/>
                    <a:pt x="347" y="121"/>
                  </a:cubicBezTo>
                  <a:cubicBezTo>
                    <a:pt x="353" y="130"/>
                    <a:pt x="347" y="121"/>
                    <a:pt x="353" y="130"/>
                  </a:cubicBezTo>
                  <a:cubicBezTo>
                    <a:pt x="358" y="138"/>
                    <a:pt x="353" y="130"/>
                    <a:pt x="358" y="138"/>
                  </a:cubicBezTo>
                  <a:cubicBezTo>
                    <a:pt x="366" y="160"/>
                    <a:pt x="358" y="138"/>
                    <a:pt x="366" y="160"/>
                  </a:cubicBezTo>
                  <a:cubicBezTo>
                    <a:pt x="373" y="184"/>
                    <a:pt x="366" y="160"/>
                    <a:pt x="373" y="184"/>
                  </a:cubicBezTo>
                  <a:cubicBezTo>
                    <a:pt x="376" y="214"/>
                    <a:pt x="373" y="184"/>
                    <a:pt x="376" y="214"/>
                  </a:cubicBezTo>
                  <a:cubicBezTo>
                    <a:pt x="377" y="246"/>
                    <a:pt x="376" y="214"/>
                    <a:pt x="377" y="246"/>
                  </a:cubicBezTo>
                  <a:cubicBezTo>
                    <a:pt x="377" y="317"/>
                    <a:pt x="377" y="246"/>
                    <a:pt x="377" y="317"/>
                  </a:cubicBezTo>
                  <a:cubicBezTo>
                    <a:pt x="376" y="449"/>
                    <a:pt x="377" y="317"/>
                    <a:pt x="376" y="449"/>
                  </a:cubicBezTo>
                  <a:cubicBezTo>
                    <a:pt x="371" y="509"/>
                    <a:pt x="376" y="449"/>
                    <a:pt x="371" y="509"/>
                  </a:cubicBezTo>
                  <a:cubicBezTo>
                    <a:pt x="367" y="568"/>
                    <a:pt x="371" y="509"/>
                    <a:pt x="367" y="568"/>
                  </a:cubicBezTo>
                  <a:cubicBezTo>
                    <a:pt x="556" y="568"/>
                    <a:pt x="367" y="568"/>
                    <a:pt x="556" y="568"/>
                  </a:cubicBezTo>
                  <a:cubicBezTo>
                    <a:pt x="550" y="509"/>
                    <a:pt x="556" y="568"/>
                    <a:pt x="550" y="509"/>
                  </a:cubicBezTo>
                  <a:cubicBezTo>
                    <a:pt x="546" y="449"/>
                    <a:pt x="550" y="509"/>
                    <a:pt x="546" y="449"/>
                  </a:cubicBezTo>
                  <a:cubicBezTo>
                    <a:pt x="544" y="317"/>
                    <a:pt x="546" y="449"/>
                    <a:pt x="544" y="317"/>
                  </a:cubicBezTo>
                  <a:cubicBezTo>
                    <a:pt x="544" y="233"/>
                    <a:pt x="544" y="317"/>
                    <a:pt x="544" y="233"/>
                  </a:cubicBezTo>
                  <a:cubicBezTo>
                    <a:pt x="546" y="212"/>
                    <a:pt x="544" y="233"/>
                    <a:pt x="546" y="212"/>
                  </a:cubicBezTo>
                  <a:cubicBezTo>
                    <a:pt x="547" y="190"/>
                    <a:pt x="546" y="212"/>
                    <a:pt x="547" y="190"/>
                  </a:cubicBezTo>
                  <a:cubicBezTo>
                    <a:pt x="553" y="167"/>
                    <a:pt x="547" y="190"/>
                    <a:pt x="553" y="167"/>
                  </a:cubicBezTo>
                  <a:cubicBezTo>
                    <a:pt x="563" y="146"/>
                    <a:pt x="553" y="167"/>
                    <a:pt x="563" y="146"/>
                  </a:cubicBezTo>
                  <a:cubicBezTo>
                    <a:pt x="570" y="137"/>
                    <a:pt x="563" y="146"/>
                    <a:pt x="570" y="137"/>
                  </a:cubicBezTo>
                  <a:cubicBezTo>
                    <a:pt x="576" y="130"/>
                    <a:pt x="570" y="137"/>
                    <a:pt x="576" y="130"/>
                  </a:cubicBezTo>
                  <a:cubicBezTo>
                    <a:pt x="586" y="120"/>
                    <a:pt x="576" y="130"/>
                    <a:pt x="586" y="120"/>
                  </a:cubicBezTo>
                  <a:cubicBezTo>
                    <a:pt x="595" y="114"/>
                    <a:pt x="586" y="120"/>
                    <a:pt x="595" y="114"/>
                  </a:cubicBezTo>
                  <a:cubicBezTo>
                    <a:pt x="605" y="108"/>
                    <a:pt x="595" y="114"/>
                    <a:pt x="605" y="108"/>
                  </a:cubicBezTo>
                  <a:cubicBezTo>
                    <a:pt x="616" y="104"/>
                    <a:pt x="605" y="108"/>
                    <a:pt x="616" y="104"/>
                  </a:cubicBezTo>
                  <a:cubicBezTo>
                    <a:pt x="629" y="103"/>
                    <a:pt x="616" y="104"/>
                    <a:pt x="629" y="103"/>
                  </a:cubicBezTo>
                  <a:cubicBezTo>
                    <a:pt x="644" y="101"/>
                    <a:pt x="629" y="103"/>
                    <a:pt x="644" y="101"/>
                  </a:cubicBezTo>
                  <a:cubicBezTo>
                    <a:pt x="667" y="103"/>
                    <a:pt x="644" y="101"/>
                    <a:pt x="667" y="103"/>
                  </a:cubicBezTo>
                  <a:cubicBezTo>
                    <a:pt x="677" y="107"/>
                    <a:pt x="667" y="103"/>
                    <a:pt x="677" y="107"/>
                  </a:cubicBezTo>
                  <a:cubicBezTo>
                    <a:pt x="686" y="110"/>
                    <a:pt x="677" y="107"/>
                    <a:pt x="686" y="110"/>
                  </a:cubicBezTo>
                  <a:cubicBezTo>
                    <a:pt x="695" y="114"/>
                    <a:pt x="686" y="110"/>
                    <a:pt x="695" y="114"/>
                  </a:cubicBezTo>
                  <a:cubicBezTo>
                    <a:pt x="703" y="120"/>
                    <a:pt x="695" y="114"/>
                    <a:pt x="703" y="120"/>
                  </a:cubicBezTo>
                  <a:cubicBezTo>
                    <a:pt x="718" y="134"/>
                    <a:pt x="703" y="120"/>
                    <a:pt x="718" y="134"/>
                  </a:cubicBezTo>
                  <a:cubicBezTo>
                    <a:pt x="724" y="144"/>
                    <a:pt x="718" y="134"/>
                    <a:pt x="724" y="144"/>
                  </a:cubicBezTo>
                  <a:cubicBezTo>
                    <a:pt x="730" y="154"/>
                    <a:pt x="724" y="144"/>
                    <a:pt x="730" y="154"/>
                  </a:cubicBezTo>
                  <a:cubicBezTo>
                    <a:pt x="733" y="166"/>
                    <a:pt x="730" y="154"/>
                    <a:pt x="733" y="166"/>
                  </a:cubicBezTo>
                  <a:cubicBezTo>
                    <a:pt x="737" y="179"/>
                    <a:pt x="733" y="166"/>
                    <a:pt x="737" y="179"/>
                  </a:cubicBezTo>
                  <a:cubicBezTo>
                    <a:pt x="743" y="206"/>
                    <a:pt x="737" y="179"/>
                    <a:pt x="743" y="206"/>
                  </a:cubicBezTo>
                  <a:cubicBezTo>
                    <a:pt x="744" y="241"/>
                    <a:pt x="743" y="206"/>
                    <a:pt x="744" y="241"/>
                  </a:cubicBezTo>
                  <a:cubicBezTo>
                    <a:pt x="743" y="341"/>
                    <a:pt x="744" y="241"/>
                    <a:pt x="743" y="341"/>
                  </a:cubicBezTo>
                  <a:cubicBezTo>
                    <a:pt x="740" y="428"/>
                    <a:pt x="743" y="341"/>
                    <a:pt x="740" y="428"/>
                  </a:cubicBezTo>
                  <a:cubicBezTo>
                    <a:pt x="737" y="504"/>
                    <a:pt x="740" y="428"/>
                    <a:pt x="737" y="504"/>
                  </a:cubicBezTo>
                  <a:cubicBezTo>
                    <a:pt x="730" y="568"/>
                    <a:pt x="737" y="504"/>
                    <a:pt x="730" y="568"/>
                  </a:cubicBezTo>
                  <a:cubicBezTo>
                    <a:pt x="917" y="568"/>
                    <a:pt x="730" y="568"/>
                    <a:pt x="917" y="568"/>
                  </a:cubicBezTo>
                  <a:cubicBezTo>
                    <a:pt x="913" y="485"/>
                    <a:pt x="917" y="568"/>
                    <a:pt x="913" y="485"/>
                  </a:cubicBezTo>
                </a:path>
              </a:pathLst>
            </a:custGeom>
            <a:solidFill>
              <a:srgbClr val="929184"/>
            </a:solidFill>
            <a:ln w="9525">
              <a:solidFill>
                <a:srgbClr val="92918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14"/>
            <p:cNvSpPr>
              <a:spLocks noChangeArrowheads="1"/>
            </p:cNvSpPr>
            <p:nvPr userDrawn="1"/>
          </p:nvSpPr>
          <p:spPr bwMode="auto">
            <a:xfrm>
              <a:off x="4759" y="3589"/>
              <a:ext cx="238" cy="233"/>
            </a:xfrm>
            <a:custGeom>
              <a:avLst/>
              <a:gdLst>
                <a:gd name="T0" fmla="*/ 2 w 596"/>
                <a:gd name="T1" fmla="*/ 2 h 583"/>
                <a:gd name="T2" fmla="*/ 2 w 596"/>
                <a:gd name="T3" fmla="*/ 2 h 583"/>
                <a:gd name="T4" fmla="*/ 2 w 596"/>
                <a:gd name="T5" fmla="*/ 1 h 583"/>
                <a:gd name="T6" fmla="*/ 2 w 596"/>
                <a:gd name="T7" fmla="*/ 0 h 583"/>
                <a:gd name="T8" fmla="*/ 2 w 596"/>
                <a:gd name="T9" fmla="*/ 0 h 583"/>
                <a:gd name="T10" fmla="*/ 2 w 596"/>
                <a:gd name="T11" fmla="*/ 0 h 583"/>
                <a:gd name="T12" fmla="*/ 2 w 596"/>
                <a:gd name="T13" fmla="*/ 0 h 583"/>
                <a:gd name="T14" fmla="*/ 1 w 596"/>
                <a:gd name="T15" fmla="*/ 0 h 583"/>
                <a:gd name="T16" fmla="*/ 1 w 596"/>
                <a:gd name="T17" fmla="*/ 0 h 583"/>
                <a:gd name="T18" fmla="*/ 0 w 596"/>
                <a:gd name="T19" fmla="*/ 0 h 583"/>
                <a:gd name="T20" fmla="*/ 0 w 596"/>
                <a:gd name="T21" fmla="*/ 0 h 583"/>
                <a:gd name="T22" fmla="*/ 0 w 596"/>
                <a:gd name="T23" fmla="*/ 1 h 583"/>
                <a:gd name="T24" fmla="*/ 0 w 596"/>
                <a:gd name="T25" fmla="*/ 1 h 583"/>
                <a:gd name="T26" fmla="*/ 1 w 596"/>
                <a:gd name="T27" fmla="*/ 1 h 583"/>
                <a:gd name="T28" fmla="*/ 1 w 596"/>
                <a:gd name="T29" fmla="*/ 0 h 583"/>
                <a:gd name="T30" fmla="*/ 1 w 596"/>
                <a:gd name="T31" fmla="*/ 0 h 583"/>
                <a:gd name="T32" fmla="*/ 1 w 596"/>
                <a:gd name="T33" fmla="*/ 1 h 583"/>
                <a:gd name="T34" fmla="*/ 2 w 596"/>
                <a:gd name="T35" fmla="*/ 1 h 583"/>
                <a:gd name="T36" fmla="*/ 2 w 596"/>
                <a:gd name="T37" fmla="*/ 1 h 583"/>
                <a:gd name="T38" fmla="*/ 1 w 596"/>
                <a:gd name="T39" fmla="*/ 1 h 583"/>
                <a:gd name="T40" fmla="*/ 1 w 596"/>
                <a:gd name="T41" fmla="*/ 1 h 583"/>
                <a:gd name="T42" fmla="*/ 0 w 596"/>
                <a:gd name="T43" fmla="*/ 1 h 583"/>
                <a:gd name="T44" fmla="*/ 0 w 596"/>
                <a:gd name="T45" fmla="*/ 1 h 583"/>
                <a:gd name="T46" fmla="*/ 0 w 596"/>
                <a:gd name="T47" fmla="*/ 2 h 583"/>
                <a:gd name="T48" fmla="*/ 0 w 596"/>
                <a:gd name="T49" fmla="*/ 2 h 583"/>
                <a:gd name="T50" fmla="*/ 0 w 596"/>
                <a:gd name="T51" fmla="*/ 2 h 583"/>
                <a:gd name="T52" fmla="*/ 0 w 596"/>
                <a:gd name="T53" fmla="*/ 2 h 583"/>
                <a:gd name="T54" fmla="*/ 0 w 596"/>
                <a:gd name="T55" fmla="*/ 2 h 583"/>
                <a:gd name="T56" fmla="*/ 0 w 596"/>
                <a:gd name="T57" fmla="*/ 2 h 583"/>
                <a:gd name="T58" fmla="*/ 0 w 596"/>
                <a:gd name="T59" fmla="*/ 2 h 583"/>
                <a:gd name="T60" fmla="*/ 1 w 596"/>
                <a:gd name="T61" fmla="*/ 2 h 583"/>
                <a:gd name="T62" fmla="*/ 1 w 596"/>
                <a:gd name="T63" fmla="*/ 2 h 583"/>
                <a:gd name="T64" fmla="*/ 1 w 596"/>
                <a:gd name="T65" fmla="*/ 2 h 583"/>
                <a:gd name="T66" fmla="*/ 2 w 596"/>
                <a:gd name="T67" fmla="*/ 2 h 583"/>
                <a:gd name="T68" fmla="*/ 2 w 596"/>
                <a:gd name="T69" fmla="*/ 2 h 583"/>
                <a:gd name="T70" fmla="*/ 2 w 596"/>
                <a:gd name="T71" fmla="*/ 2 h 583"/>
                <a:gd name="T72" fmla="*/ 2 w 596"/>
                <a:gd name="T73" fmla="*/ 2 h 583"/>
                <a:gd name="T74" fmla="*/ 2 w 596"/>
                <a:gd name="T75" fmla="*/ 2 h 583"/>
                <a:gd name="T76" fmla="*/ 2 w 596"/>
                <a:gd name="T77" fmla="*/ 2 h 583"/>
                <a:gd name="T78" fmla="*/ 2 w 596"/>
                <a:gd name="T79" fmla="*/ 2 h 583"/>
                <a:gd name="T80" fmla="*/ 2 w 596"/>
                <a:gd name="T81" fmla="*/ 2 h 583"/>
                <a:gd name="T82" fmla="*/ 2 w 596"/>
                <a:gd name="T83" fmla="*/ 1 h 583"/>
                <a:gd name="T84" fmla="*/ 2 w 596"/>
                <a:gd name="T85" fmla="*/ 2 h 583"/>
                <a:gd name="T86" fmla="*/ 1 w 596"/>
                <a:gd name="T87" fmla="*/ 2 h 583"/>
                <a:gd name="T88" fmla="*/ 1 w 596"/>
                <a:gd name="T89" fmla="*/ 2 h 583"/>
                <a:gd name="T90" fmla="*/ 1 w 596"/>
                <a:gd name="T91" fmla="*/ 2 h 583"/>
                <a:gd name="T92" fmla="*/ 1 w 596"/>
                <a:gd name="T93" fmla="*/ 2 h 583"/>
                <a:gd name="T94" fmla="*/ 1 w 596"/>
                <a:gd name="T95" fmla="*/ 2 h 583"/>
                <a:gd name="T96" fmla="*/ 1 w 596"/>
                <a:gd name="T97" fmla="*/ 2 h 583"/>
                <a:gd name="T98" fmla="*/ 1 w 596"/>
                <a:gd name="T99" fmla="*/ 1 h 583"/>
                <a:gd name="T100" fmla="*/ 1 w 596"/>
                <a:gd name="T101" fmla="*/ 1 h 583"/>
                <a:gd name="T102" fmla="*/ 2 w 596"/>
                <a:gd name="T103" fmla="*/ 1 h 58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96" h="583">
                  <a:moveTo>
                    <a:pt x="554" y="524"/>
                  </a:moveTo>
                  <a:cubicBezTo>
                    <a:pt x="541" y="522"/>
                    <a:pt x="554" y="524"/>
                    <a:pt x="541" y="522"/>
                  </a:cubicBezTo>
                  <a:cubicBezTo>
                    <a:pt x="532" y="515"/>
                    <a:pt x="541" y="522"/>
                    <a:pt x="532" y="515"/>
                  </a:cubicBezTo>
                  <a:cubicBezTo>
                    <a:pt x="524" y="505"/>
                    <a:pt x="532" y="515"/>
                    <a:pt x="524" y="505"/>
                  </a:cubicBezTo>
                  <a:cubicBezTo>
                    <a:pt x="518" y="492"/>
                    <a:pt x="524" y="505"/>
                    <a:pt x="518" y="492"/>
                  </a:cubicBezTo>
                  <a:cubicBezTo>
                    <a:pt x="515" y="473"/>
                    <a:pt x="518" y="492"/>
                    <a:pt x="515" y="473"/>
                  </a:cubicBezTo>
                  <a:cubicBezTo>
                    <a:pt x="515" y="449"/>
                    <a:pt x="515" y="473"/>
                    <a:pt x="515" y="449"/>
                  </a:cubicBezTo>
                  <a:cubicBezTo>
                    <a:pt x="517" y="324"/>
                    <a:pt x="515" y="449"/>
                    <a:pt x="517" y="324"/>
                  </a:cubicBezTo>
                  <a:cubicBezTo>
                    <a:pt x="517" y="163"/>
                    <a:pt x="517" y="324"/>
                    <a:pt x="517" y="163"/>
                  </a:cubicBezTo>
                  <a:cubicBezTo>
                    <a:pt x="512" y="140"/>
                    <a:pt x="517" y="163"/>
                    <a:pt x="512" y="140"/>
                  </a:cubicBezTo>
                  <a:cubicBezTo>
                    <a:pt x="508" y="120"/>
                    <a:pt x="512" y="140"/>
                    <a:pt x="508" y="120"/>
                  </a:cubicBezTo>
                  <a:cubicBezTo>
                    <a:pt x="499" y="101"/>
                    <a:pt x="508" y="120"/>
                    <a:pt x="499" y="101"/>
                  </a:cubicBezTo>
                  <a:cubicBezTo>
                    <a:pt x="491" y="84"/>
                    <a:pt x="499" y="101"/>
                    <a:pt x="491" y="84"/>
                  </a:cubicBezTo>
                  <a:cubicBezTo>
                    <a:pt x="481" y="68"/>
                    <a:pt x="491" y="84"/>
                    <a:pt x="481" y="68"/>
                  </a:cubicBezTo>
                  <a:cubicBezTo>
                    <a:pt x="468" y="55"/>
                    <a:pt x="481" y="68"/>
                    <a:pt x="468" y="55"/>
                  </a:cubicBezTo>
                  <a:cubicBezTo>
                    <a:pt x="452" y="44"/>
                    <a:pt x="468" y="55"/>
                    <a:pt x="452" y="44"/>
                  </a:cubicBezTo>
                  <a:cubicBezTo>
                    <a:pt x="437" y="32"/>
                    <a:pt x="452" y="44"/>
                    <a:pt x="437" y="32"/>
                  </a:cubicBezTo>
                  <a:cubicBezTo>
                    <a:pt x="420" y="25"/>
                    <a:pt x="437" y="32"/>
                    <a:pt x="420" y="25"/>
                  </a:cubicBezTo>
                  <a:cubicBezTo>
                    <a:pt x="401" y="18"/>
                    <a:pt x="420" y="25"/>
                    <a:pt x="401" y="18"/>
                  </a:cubicBezTo>
                  <a:cubicBezTo>
                    <a:pt x="380" y="12"/>
                    <a:pt x="401" y="18"/>
                    <a:pt x="380" y="12"/>
                  </a:cubicBezTo>
                  <a:cubicBezTo>
                    <a:pt x="358" y="6"/>
                    <a:pt x="380" y="12"/>
                    <a:pt x="358" y="6"/>
                  </a:cubicBezTo>
                  <a:cubicBezTo>
                    <a:pt x="331" y="2"/>
                    <a:pt x="358" y="6"/>
                    <a:pt x="331" y="2"/>
                  </a:cubicBezTo>
                  <a:cubicBezTo>
                    <a:pt x="305" y="0"/>
                    <a:pt x="331" y="2"/>
                    <a:pt x="305" y="0"/>
                  </a:cubicBezTo>
                  <a:cubicBezTo>
                    <a:pt x="278" y="0"/>
                    <a:pt x="305" y="0"/>
                    <a:pt x="278" y="0"/>
                  </a:cubicBezTo>
                  <a:cubicBezTo>
                    <a:pt x="247" y="2"/>
                    <a:pt x="278" y="0"/>
                    <a:pt x="247" y="2"/>
                  </a:cubicBezTo>
                  <a:cubicBezTo>
                    <a:pt x="217" y="6"/>
                    <a:pt x="247" y="2"/>
                    <a:pt x="217" y="6"/>
                  </a:cubicBezTo>
                  <a:cubicBezTo>
                    <a:pt x="187" y="12"/>
                    <a:pt x="217" y="6"/>
                    <a:pt x="187" y="12"/>
                  </a:cubicBezTo>
                  <a:cubicBezTo>
                    <a:pt x="157" y="22"/>
                    <a:pt x="187" y="12"/>
                    <a:pt x="157" y="22"/>
                  </a:cubicBezTo>
                  <a:cubicBezTo>
                    <a:pt x="139" y="26"/>
                    <a:pt x="157" y="22"/>
                    <a:pt x="139" y="26"/>
                  </a:cubicBezTo>
                  <a:cubicBezTo>
                    <a:pt x="122" y="35"/>
                    <a:pt x="139" y="26"/>
                    <a:pt x="122" y="35"/>
                  </a:cubicBezTo>
                  <a:cubicBezTo>
                    <a:pt x="86" y="55"/>
                    <a:pt x="122" y="35"/>
                    <a:pt x="86" y="55"/>
                  </a:cubicBezTo>
                  <a:cubicBezTo>
                    <a:pt x="53" y="76"/>
                    <a:pt x="86" y="55"/>
                    <a:pt x="53" y="76"/>
                  </a:cubicBezTo>
                  <a:cubicBezTo>
                    <a:pt x="22" y="97"/>
                    <a:pt x="53" y="76"/>
                    <a:pt x="22" y="97"/>
                  </a:cubicBezTo>
                  <a:cubicBezTo>
                    <a:pt x="28" y="125"/>
                    <a:pt x="22" y="97"/>
                    <a:pt x="28" y="125"/>
                  </a:cubicBezTo>
                  <a:cubicBezTo>
                    <a:pt x="31" y="148"/>
                    <a:pt x="28" y="125"/>
                    <a:pt x="31" y="148"/>
                  </a:cubicBezTo>
                  <a:cubicBezTo>
                    <a:pt x="36" y="166"/>
                    <a:pt x="31" y="148"/>
                    <a:pt x="36" y="166"/>
                  </a:cubicBezTo>
                  <a:cubicBezTo>
                    <a:pt x="47" y="220"/>
                    <a:pt x="36" y="166"/>
                    <a:pt x="47" y="220"/>
                  </a:cubicBezTo>
                  <a:cubicBezTo>
                    <a:pt x="60" y="206"/>
                    <a:pt x="47" y="220"/>
                    <a:pt x="60" y="206"/>
                  </a:cubicBezTo>
                  <a:cubicBezTo>
                    <a:pt x="77" y="192"/>
                    <a:pt x="60" y="206"/>
                    <a:pt x="77" y="192"/>
                  </a:cubicBezTo>
                  <a:cubicBezTo>
                    <a:pt x="100" y="174"/>
                    <a:pt x="77" y="192"/>
                    <a:pt x="100" y="174"/>
                  </a:cubicBezTo>
                  <a:cubicBezTo>
                    <a:pt x="126" y="157"/>
                    <a:pt x="100" y="174"/>
                    <a:pt x="126" y="157"/>
                  </a:cubicBezTo>
                  <a:cubicBezTo>
                    <a:pt x="158" y="143"/>
                    <a:pt x="126" y="157"/>
                    <a:pt x="158" y="143"/>
                  </a:cubicBezTo>
                  <a:cubicBezTo>
                    <a:pt x="174" y="134"/>
                    <a:pt x="158" y="143"/>
                    <a:pt x="174" y="134"/>
                  </a:cubicBezTo>
                  <a:cubicBezTo>
                    <a:pt x="191" y="130"/>
                    <a:pt x="174" y="134"/>
                    <a:pt x="191" y="130"/>
                  </a:cubicBezTo>
                  <a:cubicBezTo>
                    <a:pt x="210" y="125"/>
                    <a:pt x="191" y="130"/>
                    <a:pt x="210" y="125"/>
                  </a:cubicBezTo>
                  <a:cubicBezTo>
                    <a:pt x="227" y="124"/>
                    <a:pt x="210" y="125"/>
                    <a:pt x="227" y="124"/>
                  </a:cubicBezTo>
                  <a:cubicBezTo>
                    <a:pt x="252" y="121"/>
                    <a:pt x="227" y="124"/>
                    <a:pt x="252" y="121"/>
                  </a:cubicBezTo>
                  <a:cubicBezTo>
                    <a:pt x="272" y="121"/>
                    <a:pt x="252" y="121"/>
                    <a:pt x="272" y="121"/>
                  </a:cubicBezTo>
                  <a:cubicBezTo>
                    <a:pt x="289" y="125"/>
                    <a:pt x="272" y="121"/>
                    <a:pt x="289" y="125"/>
                  </a:cubicBezTo>
                  <a:cubicBezTo>
                    <a:pt x="302" y="131"/>
                    <a:pt x="289" y="125"/>
                    <a:pt x="302" y="131"/>
                  </a:cubicBezTo>
                  <a:cubicBezTo>
                    <a:pt x="314" y="137"/>
                    <a:pt x="302" y="131"/>
                    <a:pt x="314" y="137"/>
                  </a:cubicBezTo>
                  <a:cubicBezTo>
                    <a:pt x="324" y="144"/>
                    <a:pt x="314" y="137"/>
                    <a:pt x="324" y="144"/>
                  </a:cubicBezTo>
                  <a:cubicBezTo>
                    <a:pt x="331" y="151"/>
                    <a:pt x="324" y="144"/>
                    <a:pt x="331" y="151"/>
                  </a:cubicBezTo>
                  <a:cubicBezTo>
                    <a:pt x="335" y="161"/>
                    <a:pt x="331" y="151"/>
                    <a:pt x="335" y="161"/>
                  </a:cubicBezTo>
                  <a:cubicBezTo>
                    <a:pt x="338" y="173"/>
                    <a:pt x="335" y="161"/>
                    <a:pt x="338" y="173"/>
                  </a:cubicBezTo>
                  <a:cubicBezTo>
                    <a:pt x="338" y="200"/>
                    <a:pt x="338" y="173"/>
                    <a:pt x="338" y="200"/>
                  </a:cubicBezTo>
                  <a:cubicBezTo>
                    <a:pt x="335" y="212"/>
                    <a:pt x="338" y="200"/>
                    <a:pt x="335" y="212"/>
                  </a:cubicBezTo>
                  <a:cubicBezTo>
                    <a:pt x="331" y="216"/>
                    <a:pt x="335" y="212"/>
                    <a:pt x="331" y="216"/>
                  </a:cubicBezTo>
                  <a:cubicBezTo>
                    <a:pt x="328" y="222"/>
                    <a:pt x="331" y="216"/>
                    <a:pt x="328" y="222"/>
                  </a:cubicBezTo>
                  <a:cubicBezTo>
                    <a:pt x="314" y="232"/>
                    <a:pt x="328" y="222"/>
                    <a:pt x="314" y="232"/>
                  </a:cubicBezTo>
                  <a:cubicBezTo>
                    <a:pt x="296" y="239"/>
                    <a:pt x="314" y="232"/>
                    <a:pt x="296" y="239"/>
                  </a:cubicBezTo>
                  <a:cubicBezTo>
                    <a:pt x="269" y="248"/>
                    <a:pt x="296" y="239"/>
                    <a:pt x="269" y="248"/>
                  </a:cubicBezTo>
                  <a:cubicBezTo>
                    <a:pt x="233" y="258"/>
                    <a:pt x="269" y="248"/>
                    <a:pt x="233" y="258"/>
                  </a:cubicBezTo>
                  <a:cubicBezTo>
                    <a:pt x="185" y="268"/>
                    <a:pt x="233" y="258"/>
                    <a:pt x="185" y="268"/>
                  </a:cubicBezTo>
                  <a:cubicBezTo>
                    <a:pt x="145" y="278"/>
                    <a:pt x="185" y="268"/>
                    <a:pt x="145" y="278"/>
                  </a:cubicBezTo>
                  <a:cubicBezTo>
                    <a:pt x="109" y="290"/>
                    <a:pt x="145" y="278"/>
                    <a:pt x="109" y="290"/>
                  </a:cubicBezTo>
                  <a:cubicBezTo>
                    <a:pt x="92" y="298"/>
                    <a:pt x="109" y="290"/>
                    <a:pt x="92" y="298"/>
                  </a:cubicBezTo>
                  <a:cubicBezTo>
                    <a:pt x="77" y="305"/>
                    <a:pt x="92" y="298"/>
                    <a:pt x="77" y="305"/>
                  </a:cubicBezTo>
                  <a:cubicBezTo>
                    <a:pt x="64" y="314"/>
                    <a:pt x="77" y="305"/>
                    <a:pt x="64" y="314"/>
                  </a:cubicBezTo>
                  <a:cubicBezTo>
                    <a:pt x="50" y="324"/>
                    <a:pt x="64" y="314"/>
                    <a:pt x="50" y="324"/>
                  </a:cubicBezTo>
                  <a:cubicBezTo>
                    <a:pt x="40" y="334"/>
                    <a:pt x="50" y="324"/>
                    <a:pt x="40" y="334"/>
                  </a:cubicBezTo>
                  <a:cubicBezTo>
                    <a:pt x="30" y="344"/>
                    <a:pt x="40" y="334"/>
                    <a:pt x="30" y="344"/>
                  </a:cubicBezTo>
                  <a:cubicBezTo>
                    <a:pt x="20" y="356"/>
                    <a:pt x="30" y="344"/>
                    <a:pt x="20" y="356"/>
                  </a:cubicBezTo>
                  <a:cubicBezTo>
                    <a:pt x="13" y="371"/>
                    <a:pt x="20" y="356"/>
                    <a:pt x="13" y="371"/>
                  </a:cubicBezTo>
                  <a:cubicBezTo>
                    <a:pt x="7" y="384"/>
                    <a:pt x="13" y="371"/>
                    <a:pt x="7" y="384"/>
                  </a:cubicBezTo>
                  <a:cubicBezTo>
                    <a:pt x="4" y="400"/>
                    <a:pt x="7" y="384"/>
                    <a:pt x="4" y="400"/>
                  </a:cubicBezTo>
                  <a:cubicBezTo>
                    <a:pt x="1" y="416"/>
                    <a:pt x="4" y="400"/>
                    <a:pt x="1" y="416"/>
                  </a:cubicBezTo>
                  <a:cubicBezTo>
                    <a:pt x="0" y="436"/>
                    <a:pt x="1" y="416"/>
                    <a:pt x="0" y="436"/>
                  </a:cubicBezTo>
                  <a:cubicBezTo>
                    <a:pt x="1" y="449"/>
                    <a:pt x="0" y="436"/>
                    <a:pt x="1" y="449"/>
                  </a:cubicBezTo>
                  <a:cubicBezTo>
                    <a:pt x="4" y="463"/>
                    <a:pt x="1" y="449"/>
                    <a:pt x="4" y="463"/>
                  </a:cubicBezTo>
                  <a:cubicBezTo>
                    <a:pt x="5" y="476"/>
                    <a:pt x="4" y="463"/>
                    <a:pt x="5" y="476"/>
                  </a:cubicBezTo>
                  <a:cubicBezTo>
                    <a:pt x="11" y="491"/>
                    <a:pt x="5" y="476"/>
                    <a:pt x="11" y="491"/>
                  </a:cubicBezTo>
                  <a:cubicBezTo>
                    <a:pt x="17" y="504"/>
                    <a:pt x="11" y="491"/>
                    <a:pt x="17" y="504"/>
                  </a:cubicBezTo>
                  <a:cubicBezTo>
                    <a:pt x="24" y="515"/>
                    <a:pt x="17" y="504"/>
                    <a:pt x="24" y="515"/>
                  </a:cubicBezTo>
                  <a:cubicBezTo>
                    <a:pt x="31" y="528"/>
                    <a:pt x="24" y="515"/>
                    <a:pt x="31" y="528"/>
                  </a:cubicBezTo>
                  <a:cubicBezTo>
                    <a:pt x="43" y="538"/>
                    <a:pt x="31" y="528"/>
                    <a:pt x="43" y="538"/>
                  </a:cubicBezTo>
                  <a:cubicBezTo>
                    <a:pt x="54" y="548"/>
                    <a:pt x="43" y="538"/>
                    <a:pt x="54" y="548"/>
                  </a:cubicBezTo>
                  <a:cubicBezTo>
                    <a:pt x="67" y="557"/>
                    <a:pt x="54" y="548"/>
                    <a:pt x="67" y="557"/>
                  </a:cubicBezTo>
                  <a:cubicBezTo>
                    <a:pt x="80" y="564"/>
                    <a:pt x="67" y="557"/>
                    <a:pt x="80" y="564"/>
                  </a:cubicBezTo>
                  <a:cubicBezTo>
                    <a:pt x="98" y="571"/>
                    <a:pt x="80" y="564"/>
                    <a:pt x="98" y="571"/>
                  </a:cubicBezTo>
                  <a:cubicBezTo>
                    <a:pt x="115" y="575"/>
                    <a:pt x="98" y="571"/>
                    <a:pt x="115" y="575"/>
                  </a:cubicBezTo>
                  <a:cubicBezTo>
                    <a:pt x="134" y="580"/>
                    <a:pt x="115" y="575"/>
                    <a:pt x="134" y="580"/>
                  </a:cubicBezTo>
                  <a:cubicBezTo>
                    <a:pt x="157" y="581"/>
                    <a:pt x="134" y="580"/>
                    <a:pt x="157" y="581"/>
                  </a:cubicBezTo>
                  <a:cubicBezTo>
                    <a:pt x="180" y="583"/>
                    <a:pt x="157" y="581"/>
                    <a:pt x="180" y="583"/>
                  </a:cubicBezTo>
                  <a:cubicBezTo>
                    <a:pt x="206" y="581"/>
                    <a:pt x="180" y="583"/>
                    <a:pt x="206" y="581"/>
                  </a:cubicBezTo>
                  <a:cubicBezTo>
                    <a:pt x="233" y="577"/>
                    <a:pt x="206" y="581"/>
                    <a:pt x="233" y="577"/>
                  </a:cubicBezTo>
                  <a:cubicBezTo>
                    <a:pt x="256" y="570"/>
                    <a:pt x="233" y="577"/>
                    <a:pt x="256" y="570"/>
                  </a:cubicBezTo>
                  <a:cubicBezTo>
                    <a:pt x="276" y="560"/>
                    <a:pt x="256" y="570"/>
                    <a:pt x="276" y="560"/>
                  </a:cubicBezTo>
                  <a:cubicBezTo>
                    <a:pt x="295" y="548"/>
                    <a:pt x="276" y="560"/>
                    <a:pt x="295" y="548"/>
                  </a:cubicBezTo>
                  <a:cubicBezTo>
                    <a:pt x="312" y="535"/>
                    <a:pt x="295" y="548"/>
                    <a:pt x="312" y="535"/>
                  </a:cubicBezTo>
                  <a:cubicBezTo>
                    <a:pt x="329" y="521"/>
                    <a:pt x="312" y="535"/>
                    <a:pt x="329" y="521"/>
                  </a:cubicBezTo>
                  <a:cubicBezTo>
                    <a:pt x="344" y="502"/>
                    <a:pt x="329" y="521"/>
                    <a:pt x="344" y="502"/>
                  </a:cubicBezTo>
                  <a:cubicBezTo>
                    <a:pt x="352" y="521"/>
                    <a:pt x="344" y="502"/>
                    <a:pt x="352" y="521"/>
                  </a:cubicBezTo>
                  <a:cubicBezTo>
                    <a:pt x="361" y="538"/>
                    <a:pt x="352" y="521"/>
                    <a:pt x="361" y="538"/>
                  </a:cubicBezTo>
                  <a:cubicBezTo>
                    <a:pt x="374" y="551"/>
                    <a:pt x="361" y="538"/>
                    <a:pt x="374" y="551"/>
                  </a:cubicBezTo>
                  <a:cubicBezTo>
                    <a:pt x="388" y="562"/>
                    <a:pt x="374" y="551"/>
                    <a:pt x="388" y="562"/>
                  </a:cubicBezTo>
                  <a:cubicBezTo>
                    <a:pt x="403" y="571"/>
                    <a:pt x="388" y="562"/>
                    <a:pt x="403" y="571"/>
                  </a:cubicBezTo>
                  <a:cubicBezTo>
                    <a:pt x="420" y="577"/>
                    <a:pt x="403" y="571"/>
                    <a:pt x="420" y="577"/>
                  </a:cubicBezTo>
                  <a:cubicBezTo>
                    <a:pt x="440" y="581"/>
                    <a:pt x="420" y="577"/>
                    <a:pt x="440" y="581"/>
                  </a:cubicBezTo>
                  <a:cubicBezTo>
                    <a:pt x="462" y="583"/>
                    <a:pt x="440" y="581"/>
                    <a:pt x="462" y="583"/>
                  </a:cubicBezTo>
                  <a:cubicBezTo>
                    <a:pt x="491" y="581"/>
                    <a:pt x="462" y="583"/>
                    <a:pt x="491" y="581"/>
                  </a:cubicBezTo>
                  <a:cubicBezTo>
                    <a:pt x="517" y="575"/>
                    <a:pt x="491" y="581"/>
                    <a:pt x="517" y="575"/>
                  </a:cubicBezTo>
                  <a:cubicBezTo>
                    <a:pt x="544" y="568"/>
                    <a:pt x="517" y="575"/>
                    <a:pt x="544" y="568"/>
                  </a:cubicBezTo>
                  <a:cubicBezTo>
                    <a:pt x="577" y="554"/>
                    <a:pt x="544" y="568"/>
                    <a:pt x="577" y="554"/>
                  </a:cubicBezTo>
                  <a:cubicBezTo>
                    <a:pt x="581" y="553"/>
                    <a:pt x="577" y="554"/>
                    <a:pt x="581" y="553"/>
                  </a:cubicBezTo>
                  <a:cubicBezTo>
                    <a:pt x="590" y="547"/>
                    <a:pt x="581" y="553"/>
                    <a:pt x="590" y="547"/>
                  </a:cubicBezTo>
                  <a:cubicBezTo>
                    <a:pt x="594" y="544"/>
                    <a:pt x="590" y="547"/>
                    <a:pt x="594" y="544"/>
                  </a:cubicBezTo>
                  <a:cubicBezTo>
                    <a:pt x="596" y="539"/>
                    <a:pt x="594" y="544"/>
                    <a:pt x="596" y="539"/>
                  </a:cubicBezTo>
                  <a:cubicBezTo>
                    <a:pt x="596" y="534"/>
                    <a:pt x="596" y="539"/>
                    <a:pt x="596" y="534"/>
                  </a:cubicBezTo>
                  <a:cubicBezTo>
                    <a:pt x="594" y="528"/>
                    <a:pt x="596" y="534"/>
                    <a:pt x="594" y="528"/>
                  </a:cubicBezTo>
                  <a:cubicBezTo>
                    <a:pt x="590" y="526"/>
                    <a:pt x="594" y="528"/>
                    <a:pt x="590" y="526"/>
                  </a:cubicBezTo>
                  <a:cubicBezTo>
                    <a:pt x="589" y="524"/>
                    <a:pt x="590" y="526"/>
                    <a:pt x="589" y="524"/>
                  </a:cubicBezTo>
                  <a:cubicBezTo>
                    <a:pt x="581" y="524"/>
                    <a:pt x="589" y="524"/>
                    <a:pt x="581" y="524"/>
                  </a:cubicBezTo>
                  <a:cubicBezTo>
                    <a:pt x="570" y="526"/>
                    <a:pt x="581" y="524"/>
                    <a:pt x="570" y="526"/>
                  </a:cubicBezTo>
                  <a:cubicBezTo>
                    <a:pt x="554" y="524"/>
                    <a:pt x="570" y="526"/>
                    <a:pt x="554" y="524"/>
                  </a:cubicBezTo>
                  <a:cubicBezTo>
                    <a:pt x="341" y="318"/>
                    <a:pt x="554" y="524"/>
                    <a:pt x="341" y="318"/>
                  </a:cubicBezTo>
                  <a:cubicBezTo>
                    <a:pt x="341" y="394"/>
                    <a:pt x="341" y="318"/>
                    <a:pt x="341" y="394"/>
                  </a:cubicBezTo>
                  <a:cubicBezTo>
                    <a:pt x="338" y="420"/>
                    <a:pt x="341" y="394"/>
                    <a:pt x="338" y="420"/>
                  </a:cubicBezTo>
                  <a:cubicBezTo>
                    <a:pt x="335" y="443"/>
                    <a:pt x="338" y="420"/>
                    <a:pt x="335" y="443"/>
                  </a:cubicBezTo>
                  <a:cubicBezTo>
                    <a:pt x="325" y="462"/>
                    <a:pt x="335" y="443"/>
                    <a:pt x="325" y="462"/>
                  </a:cubicBezTo>
                  <a:cubicBezTo>
                    <a:pt x="322" y="469"/>
                    <a:pt x="325" y="462"/>
                    <a:pt x="322" y="469"/>
                  </a:cubicBezTo>
                  <a:cubicBezTo>
                    <a:pt x="314" y="476"/>
                    <a:pt x="322" y="469"/>
                    <a:pt x="314" y="476"/>
                  </a:cubicBezTo>
                  <a:cubicBezTo>
                    <a:pt x="301" y="491"/>
                    <a:pt x="314" y="476"/>
                    <a:pt x="301" y="491"/>
                  </a:cubicBezTo>
                  <a:cubicBezTo>
                    <a:pt x="286" y="499"/>
                    <a:pt x="301" y="491"/>
                    <a:pt x="286" y="499"/>
                  </a:cubicBezTo>
                  <a:cubicBezTo>
                    <a:pt x="266" y="505"/>
                    <a:pt x="286" y="499"/>
                    <a:pt x="266" y="505"/>
                  </a:cubicBezTo>
                  <a:cubicBezTo>
                    <a:pt x="247" y="508"/>
                    <a:pt x="266" y="505"/>
                    <a:pt x="247" y="508"/>
                  </a:cubicBezTo>
                  <a:cubicBezTo>
                    <a:pt x="233" y="505"/>
                    <a:pt x="247" y="508"/>
                    <a:pt x="233" y="505"/>
                  </a:cubicBezTo>
                  <a:cubicBezTo>
                    <a:pt x="217" y="502"/>
                    <a:pt x="233" y="505"/>
                    <a:pt x="217" y="502"/>
                  </a:cubicBezTo>
                  <a:cubicBezTo>
                    <a:pt x="206" y="494"/>
                    <a:pt x="217" y="502"/>
                    <a:pt x="206" y="494"/>
                  </a:cubicBezTo>
                  <a:cubicBezTo>
                    <a:pt x="194" y="485"/>
                    <a:pt x="206" y="494"/>
                    <a:pt x="194" y="485"/>
                  </a:cubicBezTo>
                  <a:cubicBezTo>
                    <a:pt x="187" y="472"/>
                    <a:pt x="194" y="485"/>
                    <a:pt x="187" y="472"/>
                  </a:cubicBezTo>
                  <a:cubicBezTo>
                    <a:pt x="181" y="456"/>
                    <a:pt x="187" y="472"/>
                    <a:pt x="181" y="456"/>
                  </a:cubicBezTo>
                  <a:cubicBezTo>
                    <a:pt x="178" y="439"/>
                    <a:pt x="181" y="456"/>
                    <a:pt x="178" y="439"/>
                  </a:cubicBezTo>
                  <a:cubicBezTo>
                    <a:pt x="175" y="420"/>
                    <a:pt x="178" y="439"/>
                    <a:pt x="175" y="420"/>
                  </a:cubicBezTo>
                  <a:cubicBezTo>
                    <a:pt x="178" y="400"/>
                    <a:pt x="175" y="420"/>
                    <a:pt x="178" y="400"/>
                  </a:cubicBezTo>
                  <a:cubicBezTo>
                    <a:pt x="180" y="380"/>
                    <a:pt x="178" y="400"/>
                    <a:pt x="180" y="380"/>
                  </a:cubicBezTo>
                  <a:cubicBezTo>
                    <a:pt x="185" y="366"/>
                    <a:pt x="180" y="380"/>
                    <a:pt x="185" y="366"/>
                  </a:cubicBezTo>
                  <a:cubicBezTo>
                    <a:pt x="191" y="353"/>
                    <a:pt x="185" y="366"/>
                    <a:pt x="191" y="353"/>
                  </a:cubicBezTo>
                  <a:cubicBezTo>
                    <a:pt x="200" y="343"/>
                    <a:pt x="191" y="353"/>
                    <a:pt x="200" y="343"/>
                  </a:cubicBezTo>
                  <a:cubicBezTo>
                    <a:pt x="210" y="334"/>
                    <a:pt x="200" y="343"/>
                    <a:pt x="210" y="334"/>
                  </a:cubicBezTo>
                  <a:cubicBezTo>
                    <a:pt x="220" y="324"/>
                    <a:pt x="210" y="334"/>
                    <a:pt x="220" y="324"/>
                  </a:cubicBezTo>
                  <a:cubicBezTo>
                    <a:pt x="233" y="317"/>
                    <a:pt x="220" y="324"/>
                    <a:pt x="233" y="317"/>
                  </a:cubicBezTo>
                  <a:cubicBezTo>
                    <a:pt x="257" y="305"/>
                    <a:pt x="233" y="317"/>
                    <a:pt x="257" y="305"/>
                  </a:cubicBezTo>
                  <a:cubicBezTo>
                    <a:pt x="286" y="295"/>
                    <a:pt x="257" y="305"/>
                    <a:pt x="286" y="295"/>
                  </a:cubicBezTo>
                  <a:cubicBezTo>
                    <a:pt x="314" y="284"/>
                    <a:pt x="286" y="295"/>
                    <a:pt x="314" y="284"/>
                  </a:cubicBezTo>
                  <a:cubicBezTo>
                    <a:pt x="342" y="272"/>
                    <a:pt x="314" y="284"/>
                    <a:pt x="342" y="272"/>
                  </a:cubicBezTo>
                  <a:cubicBezTo>
                    <a:pt x="341" y="318"/>
                    <a:pt x="342" y="272"/>
                    <a:pt x="341" y="318"/>
                  </a:cubicBezTo>
                </a:path>
              </a:pathLst>
            </a:custGeom>
            <a:solidFill>
              <a:srgbClr val="929184"/>
            </a:solidFill>
            <a:ln w="9525">
              <a:solidFill>
                <a:srgbClr val="92918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15"/>
            <p:cNvSpPr>
              <a:spLocks noChangeArrowheads="1"/>
            </p:cNvSpPr>
            <p:nvPr userDrawn="1"/>
          </p:nvSpPr>
          <p:spPr bwMode="auto">
            <a:xfrm>
              <a:off x="5024" y="3591"/>
              <a:ext cx="151" cy="225"/>
            </a:xfrm>
            <a:custGeom>
              <a:avLst/>
              <a:gdLst>
                <a:gd name="T0" fmla="*/ 2 w 379"/>
                <a:gd name="T1" fmla="*/ 0 h 563"/>
                <a:gd name="T2" fmla="*/ 2 w 379"/>
                <a:gd name="T3" fmla="*/ 0 h 563"/>
                <a:gd name="T4" fmla="*/ 2 w 379"/>
                <a:gd name="T5" fmla="*/ 0 h 563"/>
                <a:gd name="T6" fmla="*/ 1 w 379"/>
                <a:gd name="T7" fmla="*/ 0 h 563"/>
                <a:gd name="T8" fmla="*/ 1 w 379"/>
                <a:gd name="T9" fmla="*/ 0 h 563"/>
                <a:gd name="T10" fmla="*/ 1 w 379"/>
                <a:gd name="T11" fmla="*/ 0 h 563"/>
                <a:gd name="T12" fmla="*/ 1 w 379"/>
                <a:gd name="T13" fmla="*/ 0 h 563"/>
                <a:gd name="T14" fmla="*/ 1 w 379"/>
                <a:gd name="T15" fmla="*/ 0 h 563"/>
                <a:gd name="T16" fmla="*/ 1 w 379"/>
                <a:gd name="T17" fmla="*/ 0 h 563"/>
                <a:gd name="T18" fmla="*/ 1 w 379"/>
                <a:gd name="T19" fmla="*/ 0 h 563"/>
                <a:gd name="T20" fmla="*/ 1 w 379"/>
                <a:gd name="T21" fmla="*/ 0 h 563"/>
                <a:gd name="T22" fmla="*/ 1 w 379"/>
                <a:gd name="T23" fmla="*/ 0 h 563"/>
                <a:gd name="T24" fmla="*/ 1 w 379"/>
                <a:gd name="T25" fmla="*/ 0 h 563"/>
                <a:gd name="T26" fmla="*/ 1 w 379"/>
                <a:gd name="T27" fmla="*/ 0 h 563"/>
                <a:gd name="T28" fmla="*/ 1 w 379"/>
                <a:gd name="T29" fmla="*/ 1 h 563"/>
                <a:gd name="T30" fmla="*/ 1 w 379"/>
                <a:gd name="T31" fmla="*/ 1 h 563"/>
                <a:gd name="T32" fmla="*/ 1 w 379"/>
                <a:gd name="T33" fmla="*/ 0 h 563"/>
                <a:gd name="T34" fmla="*/ 0 w 379"/>
                <a:gd name="T35" fmla="*/ 0 h 563"/>
                <a:gd name="T36" fmla="*/ 0 w 379"/>
                <a:gd name="T37" fmla="*/ 0 h 563"/>
                <a:gd name="T38" fmla="*/ 0 w 379"/>
                <a:gd name="T39" fmla="*/ 1 h 563"/>
                <a:gd name="T40" fmla="*/ 0 w 379"/>
                <a:gd name="T41" fmla="*/ 1 h 563"/>
                <a:gd name="T42" fmla="*/ 0 w 379"/>
                <a:gd name="T43" fmla="*/ 1 h 563"/>
                <a:gd name="T44" fmla="*/ 0 w 379"/>
                <a:gd name="T45" fmla="*/ 2 h 563"/>
                <a:gd name="T46" fmla="*/ 0 w 379"/>
                <a:gd name="T47" fmla="*/ 2 h 563"/>
                <a:gd name="T48" fmla="*/ 0 w 379"/>
                <a:gd name="T49" fmla="*/ 2 h 563"/>
                <a:gd name="T50" fmla="*/ 1 w 379"/>
                <a:gd name="T51" fmla="*/ 2 h 563"/>
                <a:gd name="T52" fmla="*/ 1 w 379"/>
                <a:gd name="T53" fmla="*/ 2 h 563"/>
                <a:gd name="T54" fmla="*/ 1 w 379"/>
                <a:gd name="T55" fmla="*/ 2 h 563"/>
                <a:gd name="T56" fmla="*/ 1 w 379"/>
                <a:gd name="T57" fmla="*/ 1 h 563"/>
                <a:gd name="T58" fmla="*/ 1 w 379"/>
                <a:gd name="T59" fmla="*/ 1 h 563"/>
                <a:gd name="T60" fmla="*/ 1 w 379"/>
                <a:gd name="T61" fmla="*/ 1 h 563"/>
                <a:gd name="T62" fmla="*/ 1 w 379"/>
                <a:gd name="T63" fmla="*/ 1 h 563"/>
                <a:gd name="T64" fmla="*/ 1 w 379"/>
                <a:gd name="T65" fmla="*/ 1 h 563"/>
                <a:gd name="T66" fmla="*/ 1 w 379"/>
                <a:gd name="T67" fmla="*/ 1 h 563"/>
                <a:gd name="T68" fmla="*/ 1 w 379"/>
                <a:gd name="T69" fmla="*/ 1 h 563"/>
                <a:gd name="T70" fmla="*/ 1 w 379"/>
                <a:gd name="T71" fmla="*/ 1 h 563"/>
                <a:gd name="T72" fmla="*/ 1 w 379"/>
                <a:gd name="T73" fmla="*/ 1 h 563"/>
                <a:gd name="T74" fmla="*/ 1 w 379"/>
                <a:gd name="T75" fmla="*/ 1 h 563"/>
                <a:gd name="T76" fmla="*/ 1 w 379"/>
                <a:gd name="T77" fmla="*/ 1 h 563"/>
                <a:gd name="T78" fmla="*/ 1 w 379"/>
                <a:gd name="T79" fmla="*/ 1 h 563"/>
                <a:gd name="T80" fmla="*/ 1 w 379"/>
                <a:gd name="T81" fmla="*/ 1 h 563"/>
                <a:gd name="T82" fmla="*/ 1 w 379"/>
                <a:gd name="T83" fmla="*/ 1 h 563"/>
                <a:gd name="T84" fmla="*/ 2 w 379"/>
                <a:gd name="T85" fmla="*/ 1 h 563"/>
                <a:gd name="T86" fmla="*/ 2 w 379"/>
                <a:gd name="T87" fmla="*/ 1 h 563"/>
                <a:gd name="T88" fmla="*/ 2 w 379"/>
                <a:gd name="T89" fmla="*/ 1 h 563"/>
                <a:gd name="T90" fmla="*/ 2 w 379"/>
                <a:gd name="T91" fmla="*/ 1 h 563"/>
                <a:gd name="T92" fmla="*/ 2 w 379"/>
                <a:gd name="T93" fmla="*/ 1 h 563"/>
                <a:gd name="T94" fmla="*/ 2 w 379"/>
                <a:gd name="T95" fmla="*/ 1 h 563"/>
                <a:gd name="T96" fmla="*/ 2 w 379"/>
                <a:gd name="T97" fmla="*/ 1 h 563"/>
                <a:gd name="T98" fmla="*/ 2 w 379"/>
                <a:gd name="T99" fmla="*/ 0 h 563"/>
                <a:gd name="T100" fmla="*/ 2 w 379"/>
                <a:gd name="T101" fmla="*/ 0 h 563"/>
                <a:gd name="T102" fmla="*/ 2 w 379"/>
                <a:gd name="T103" fmla="*/ 0 h 56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79" h="563">
                  <a:moveTo>
                    <a:pt x="379" y="1"/>
                  </a:moveTo>
                  <a:cubicBezTo>
                    <a:pt x="360" y="0"/>
                    <a:pt x="379" y="1"/>
                    <a:pt x="360" y="0"/>
                  </a:cubicBezTo>
                  <a:cubicBezTo>
                    <a:pt x="346" y="1"/>
                    <a:pt x="360" y="0"/>
                    <a:pt x="346" y="1"/>
                  </a:cubicBezTo>
                  <a:cubicBezTo>
                    <a:pt x="328" y="4"/>
                    <a:pt x="346" y="1"/>
                    <a:pt x="328" y="4"/>
                  </a:cubicBezTo>
                  <a:cubicBezTo>
                    <a:pt x="314" y="5"/>
                    <a:pt x="328" y="4"/>
                    <a:pt x="314" y="5"/>
                  </a:cubicBezTo>
                  <a:cubicBezTo>
                    <a:pt x="300" y="8"/>
                    <a:pt x="314" y="5"/>
                    <a:pt x="300" y="8"/>
                  </a:cubicBezTo>
                  <a:cubicBezTo>
                    <a:pt x="287" y="14"/>
                    <a:pt x="300" y="8"/>
                    <a:pt x="287" y="14"/>
                  </a:cubicBezTo>
                  <a:cubicBezTo>
                    <a:pt x="274" y="20"/>
                    <a:pt x="287" y="14"/>
                    <a:pt x="274" y="20"/>
                  </a:cubicBezTo>
                  <a:cubicBezTo>
                    <a:pt x="262" y="28"/>
                    <a:pt x="274" y="20"/>
                    <a:pt x="262" y="28"/>
                  </a:cubicBezTo>
                  <a:cubicBezTo>
                    <a:pt x="251" y="37"/>
                    <a:pt x="262" y="28"/>
                    <a:pt x="251" y="37"/>
                  </a:cubicBezTo>
                  <a:cubicBezTo>
                    <a:pt x="239" y="47"/>
                    <a:pt x="251" y="37"/>
                    <a:pt x="239" y="47"/>
                  </a:cubicBezTo>
                  <a:cubicBezTo>
                    <a:pt x="228" y="58"/>
                    <a:pt x="239" y="47"/>
                    <a:pt x="228" y="58"/>
                  </a:cubicBezTo>
                  <a:cubicBezTo>
                    <a:pt x="206" y="84"/>
                    <a:pt x="228" y="58"/>
                    <a:pt x="206" y="84"/>
                  </a:cubicBezTo>
                  <a:cubicBezTo>
                    <a:pt x="188" y="116"/>
                    <a:pt x="206" y="84"/>
                    <a:pt x="188" y="116"/>
                  </a:cubicBezTo>
                  <a:cubicBezTo>
                    <a:pt x="170" y="155"/>
                    <a:pt x="188" y="116"/>
                    <a:pt x="170" y="155"/>
                  </a:cubicBezTo>
                  <a:cubicBezTo>
                    <a:pt x="167" y="151"/>
                    <a:pt x="170" y="155"/>
                    <a:pt x="167" y="151"/>
                  </a:cubicBezTo>
                  <a:cubicBezTo>
                    <a:pt x="170" y="11"/>
                    <a:pt x="167" y="151"/>
                    <a:pt x="170" y="11"/>
                  </a:cubicBezTo>
                  <a:cubicBezTo>
                    <a:pt x="0" y="11"/>
                    <a:pt x="170" y="11"/>
                    <a:pt x="0" y="11"/>
                  </a:cubicBezTo>
                  <a:cubicBezTo>
                    <a:pt x="4" y="73"/>
                    <a:pt x="0" y="11"/>
                    <a:pt x="4" y="73"/>
                  </a:cubicBezTo>
                  <a:cubicBezTo>
                    <a:pt x="6" y="136"/>
                    <a:pt x="4" y="73"/>
                    <a:pt x="6" y="136"/>
                  </a:cubicBezTo>
                  <a:cubicBezTo>
                    <a:pt x="8" y="266"/>
                    <a:pt x="6" y="136"/>
                    <a:pt x="8" y="266"/>
                  </a:cubicBezTo>
                  <a:cubicBezTo>
                    <a:pt x="8" y="312"/>
                    <a:pt x="8" y="266"/>
                    <a:pt x="8" y="312"/>
                  </a:cubicBezTo>
                  <a:cubicBezTo>
                    <a:pt x="6" y="444"/>
                    <a:pt x="8" y="312"/>
                    <a:pt x="6" y="444"/>
                  </a:cubicBezTo>
                  <a:cubicBezTo>
                    <a:pt x="4" y="504"/>
                    <a:pt x="6" y="444"/>
                    <a:pt x="4" y="504"/>
                  </a:cubicBezTo>
                  <a:cubicBezTo>
                    <a:pt x="0" y="563"/>
                    <a:pt x="4" y="504"/>
                    <a:pt x="0" y="563"/>
                  </a:cubicBezTo>
                  <a:cubicBezTo>
                    <a:pt x="186" y="563"/>
                    <a:pt x="0" y="563"/>
                    <a:pt x="186" y="563"/>
                  </a:cubicBezTo>
                  <a:cubicBezTo>
                    <a:pt x="182" y="504"/>
                    <a:pt x="186" y="563"/>
                    <a:pt x="182" y="504"/>
                  </a:cubicBezTo>
                  <a:cubicBezTo>
                    <a:pt x="179" y="444"/>
                    <a:pt x="182" y="504"/>
                    <a:pt x="179" y="444"/>
                  </a:cubicBezTo>
                  <a:cubicBezTo>
                    <a:pt x="176" y="312"/>
                    <a:pt x="179" y="444"/>
                    <a:pt x="176" y="312"/>
                  </a:cubicBezTo>
                  <a:cubicBezTo>
                    <a:pt x="176" y="266"/>
                    <a:pt x="176" y="312"/>
                    <a:pt x="176" y="266"/>
                  </a:cubicBezTo>
                  <a:cubicBezTo>
                    <a:pt x="179" y="244"/>
                    <a:pt x="176" y="266"/>
                    <a:pt x="179" y="244"/>
                  </a:cubicBezTo>
                  <a:cubicBezTo>
                    <a:pt x="184" y="223"/>
                    <a:pt x="179" y="244"/>
                    <a:pt x="184" y="223"/>
                  </a:cubicBezTo>
                  <a:cubicBezTo>
                    <a:pt x="196" y="204"/>
                    <a:pt x="184" y="223"/>
                    <a:pt x="196" y="204"/>
                  </a:cubicBezTo>
                  <a:cubicBezTo>
                    <a:pt x="209" y="187"/>
                    <a:pt x="196" y="204"/>
                    <a:pt x="209" y="187"/>
                  </a:cubicBezTo>
                  <a:cubicBezTo>
                    <a:pt x="218" y="178"/>
                    <a:pt x="209" y="187"/>
                    <a:pt x="218" y="178"/>
                  </a:cubicBezTo>
                  <a:cubicBezTo>
                    <a:pt x="238" y="166"/>
                    <a:pt x="218" y="178"/>
                    <a:pt x="238" y="166"/>
                  </a:cubicBezTo>
                  <a:cubicBezTo>
                    <a:pt x="248" y="161"/>
                    <a:pt x="238" y="166"/>
                    <a:pt x="248" y="161"/>
                  </a:cubicBezTo>
                  <a:cubicBezTo>
                    <a:pt x="260" y="156"/>
                    <a:pt x="248" y="161"/>
                    <a:pt x="260" y="156"/>
                  </a:cubicBezTo>
                  <a:cubicBezTo>
                    <a:pt x="271" y="155"/>
                    <a:pt x="260" y="156"/>
                    <a:pt x="271" y="155"/>
                  </a:cubicBezTo>
                  <a:cubicBezTo>
                    <a:pt x="298" y="152"/>
                    <a:pt x="271" y="155"/>
                    <a:pt x="298" y="152"/>
                  </a:cubicBezTo>
                  <a:cubicBezTo>
                    <a:pt x="317" y="152"/>
                    <a:pt x="298" y="152"/>
                    <a:pt x="317" y="152"/>
                  </a:cubicBezTo>
                  <a:cubicBezTo>
                    <a:pt x="334" y="156"/>
                    <a:pt x="317" y="152"/>
                    <a:pt x="334" y="156"/>
                  </a:cubicBezTo>
                  <a:cubicBezTo>
                    <a:pt x="349" y="162"/>
                    <a:pt x="334" y="156"/>
                    <a:pt x="349" y="162"/>
                  </a:cubicBezTo>
                  <a:cubicBezTo>
                    <a:pt x="362" y="168"/>
                    <a:pt x="349" y="162"/>
                    <a:pt x="362" y="168"/>
                  </a:cubicBezTo>
                  <a:cubicBezTo>
                    <a:pt x="368" y="168"/>
                    <a:pt x="362" y="168"/>
                    <a:pt x="368" y="168"/>
                  </a:cubicBezTo>
                  <a:cubicBezTo>
                    <a:pt x="372" y="166"/>
                    <a:pt x="368" y="168"/>
                    <a:pt x="372" y="166"/>
                  </a:cubicBezTo>
                  <a:cubicBezTo>
                    <a:pt x="373" y="162"/>
                    <a:pt x="372" y="166"/>
                    <a:pt x="373" y="162"/>
                  </a:cubicBezTo>
                  <a:cubicBezTo>
                    <a:pt x="373" y="158"/>
                    <a:pt x="373" y="162"/>
                    <a:pt x="373" y="158"/>
                  </a:cubicBezTo>
                  <a:cubicBezTo>
                    <a:pt x="372" y="139"/>
                    <a:pt x="373" y="158"/>
                    <a:pt x="372" y="139"/>
                  </a:cubicBezTo>
                  <a:cubicBezTo>
                    <a:pt x="372" y="83"/>
                    <a:pt x="372" y="139"/>
                    <a:pt x="372" y="83"/>
                  </a:cubicBezTo>
                  <a:cubicBezTo>
                    <a:pt x="373" y="37"/>
                    <a:pt x="372" y="83"/>
                    <a:pt x="373" y="37"/>
                  </a:cubicBezTo>
                  <a:cubicBezTo>
                    <a:pt x="379" y="1"/>
                    <a:pt x="373" y="37"/>
                    <a:pt x="379" y="1"/>
                  </a:cubicBezTo>
                </a:path>
              </a:pathLst>
            </a:custGeom>
            <a:solidFill>
              <a:srgbClr val="929184"/>
            </a:solidFill>
            <a:ln w="9525">
              <a:solidFill>
                <a:srgbClr val="92918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16"/>
            <p:cNvSpPr>
              <a:spLocks noChangeArrowheads="1"/>
            </p:cNvSpPr>
            <p:nvPr userDrawn="1"/>
          </p:nvSpPr>
          <p:spPr bwMode="auto">
            <a:xfrm>
              <a:off x="3695" y="3595"/>
              <a:ext cx="376" cy="221"/>
            </a:xfrm>
            <a:custGeom>
              <a:avLst/>
              <a:gdLst>
                <a:gd name="T0" fmla="*/ 4 w 940"/>
                <a:gd name="T1" fmla="*/ 0 h 552"/>
                <a:gd name="T2" fmla="*/ 3 w 940"/>
                <a:gd name="T3" fmla="*/ 0 h 552"/>
                <a:gd name="T4" fmla="*/ 3 w 940"/>
                <a:gd name="T5" fmla="*/ 1 h 552"/>
                <a:gd name="T6" fmla="*/ 2 w 940"/>
                <a:gd name="T7" fmla="*/ 1 h 552"/>
                <a:gd name="T8" fmla="*/ 2 w 940"/>
                <a:gd name="T9" fmla="*/ 0 h 552"/>
                <a:gd name="T10" fmla="*/ 2 w 940"/>
                <a:gd name="T11" fmla="*/ 0 h 552"/>
                <a:gd name="T12" fmla="*/ 1 w 940"/>
                <a:gd name="T13" fmla="*/ 1 h 552"/>
                <a:gd name="T14" fmla="*/ 1 w 940"/>
                <a:gd name="T15" fmla="*/ 1 h 552"/>
                <a:gd name="T16" fmla="*/ 1 w 940"/>
                <a:gd name="T17" fmla="*/ 0 h 552"/>
                <a:gd name="T18" fmla="*/ 0 w 940"/>
                <a:gd name="T19" fmla="*/ 0 h 552"/>
                <a:gd name="T20" fmla="*/ 0 w 940"/>
                <a:gd name="T21" fmla="*/ 0 h 552"/>
                <a:gd name="T22" fmla="*/ 0 w 940"/>
                <a:gd name="T23" fmla="*/ 0 h 552"/>
                <a:gd name="T24" fmla="*/ 0 w 940"/>
                <a:gd name="T25" fmla="*/ 1 h 552"/>
                <a:gd name="T26" fmla="*/ 0 w 940"/>
                <a:gd name="T27" fmla="*/ 2 h 552"/>
                <a:gd name="T28" fmla="*/ 1 w 940"/>
                <a:gd name="T29" fmla="*/ 2 h 552"/>
                <a:gd name="T30" fmla="*/ 1 w 940"/>
                <a:gd name="T31" fmla="*/ 2 h 552"/>
                <a:gd name="T32" fmla="*/ 2 w 940"/>
                <a:gd name="T33" fmla="*/ 2 h 552"/>
                <a:gd name="T34" fmla="*/ 2 w 940"/>
                <a:gd name="T35" fmla="*/ 2 h 552"/>
                <a:gd name="T36" fmla="*/ 2 w 940"/>
                <a:gd name="T37" fmla="*/ 2 h 552"/>
                <a:gd name="T38" fmla="*/ 2 w 940"/>
                <a:gd name="T39" fmla="*/ 1 h 552"/>
                <a:gd name="T40" fmla="*/ 2 w 940"/>
                <a:gd name="T41" fmla="*/ 1 h 552"/>
                <a:gd name="T42" fmla="*/ 2 w 940"/>
                <a:gd name="T43" fmla="*/ 1 h 552"/>
                <a:gd name="T44" fmla="*/ 2 w 940"/>
                <a:gd name="T45" fmla="*/ 2 h 552"/>
                <a:gd name="T46" fmla="*/ 2 w 940"/>
                <a:gd name="T47" fmla="*/ 2 h 552"/>
                <a:gd name="T48" fmla="*/ 2 w 940"/>
                <a:gd name="T49" fmla="*/ 2 h 552"/>
                <a:gd name="T50" fmla="*/ 3 w 940"/>
                <a:gd name="T51" fmla="*/ 2 h 552"/>
                <a:gd name="T52" fmla="*/ 3 w 940"/>
                <a:gd name="T53" fmla="*/ 2 h 552"/>
                <a:gd name="T54" fmla="*/ 3 w 940"/>
                <a:gd name="T55" fmla="*/ 2 h 552"/>
                <a:gd name="T56" fmla="*/ 4 w 940"/>
                <a:gd name="T57" fmla="*/ 1 h 552"/>
                <a:gd name="T58" fmla="*/ 4 w 940"/>
                <a:gd name="T59" fmla="*/ 0 h 552"/>
                <a:gd name="T60" fmla="*/ 4 w 940"/>
                <a:gd name="T61" fmla="*/ 0 h 552"/>
                <a:gd name="T62" fmla="*/ 4 w 940"/>
                <a:gd name="T63" fmla="*/ 0 h 552"/>
                <a:gd name="T64" fmla="*/ 4 w 940"/>
                <a:gd name="T65" fmla="*/ 0 h 552"/>
                <a:gd name="T66" fmla="*/ 4 w 940"/>
                <a:gd name="T67" fmla="*/ 0 h 55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940" h="552">
                  <a:moveTo>
                    <a:pt x="840" y="0"/>
                  </a:moveTo>
                  <a:cubicBezTo>
                    <a:pt x="772" y="0"/>
                    <a:pt x="840" y="0"/>
                    <a:pt x="772" y="0"/>
                  </a:cubicBezTo>
                  <a:cubicBezTo>
                    <a:pt x="680" y="310"/>
                    <a:pt x="772" y="0"/>
                    <a:pt x="680" y="310"/>
                  </a:cubicBezTo>
                  <a:cubicBezTo>
                    <a:pt x="644" y="198"/>
                    <a:pt x="680" y="310"/>
                    <a:pt x="644" y="198"/>
                  </a:cubicBezTo>
                  <a:cubicBezTo>
                    <a:pt x="583" y="0"/>
                    <a:pt x="644" y="198"/>
                    <a:pt x="583" y="0"/>
                  </a:cubicBezTo>
                  <a:cubicBezTo>
                    <a:pt x="373" y="0"/>
                    <a:pt x="583" y="0"/>
                    <a:pt x="373" y="0"/>
                  </a:cubicBezTo>
                  <a:cubicBezTo>
                    <a:pt x="284" y="306"/>
                    <a:pt x="373" y="0"/>
                    <a:pt x="284" y="306"/>
                  </a:cubicBezTo>
                  <a:cubicBezTo>
                    <a:pt x="252" y="206"/>
                    <a:pt x="284" y="306"/>
                    <a:pt x="252" y="206"/>
                  </a:cubicBezTo>
                  <a:cubicBezTo>
                    <a:pt x="190" y="0"/>
                    <a:pt x="252" y="206"/>
                    <a:pt x="190" y="0"/>
                  </a:cubicBezTo>
                  <a:cubicBezTo>
                    <a:pt x="0" y="0"/>
                    <a:pt x="190" y="0"/>
                    <a:pt x="0" y="0"/>
                  </a:cubicBezTo>
                  <a:cubicBezTo>
                    <a:pt x="19" y="49"/>
                    <a:pt x="0" y="0"/>
                    <a:pt x="19" y="49"/>
                  </a:cubicBezTo>
                  <a:cubicBezTo>
                    <a:pt x="48" y="125"/>
                    <a:pt x="19" y="49"/>
                    <a:pt x="48" y="125"/>
                  </a:cubicBezTo>
                  <a:cubicBezTo>
                    <a:pt x="84" y="229"/>
                    <a:pt x="48" y="125"/>
                    <a:pt x="84" y="229"/>
                  </a:cubicBezTo>
                  <a:cubicBezTo>
                    <a:pt x="125" y="342"/>
                    <a:pt x="84" y="229"/>
                    <a:pt x="125" y="342"/>
                  </a:cubicBezTo>
                  <a:cubicBezTo>
                    <a:pt x="163" y="454"/>
                    <a:pt x="125" y="342"/>
                    <a:pt x="163" y="454"/>
                  </a:cubicBezTo>
                  <a:cubicBezTo>
                    <a:pt x="196" y="552"/>
                    <a:pt x="163" y="454"/>
                    <a:pt x="196" y="552"/>
                  </a:cubicBezTo>
                  <a:cubicBezTo>
                    <a:pt x="340" y="552"/>
                    <a:pt x="196" y="552"/>
                    <a:pt x="340" y="552"/>
                  </a:cubicBezTo>
                  <a:cubicBezTo>
                    <a:pt x="370" y="461"/>
                    <a:pt x="340" y="552"/>
                    <a:pt x="370" y="461"/>
                  </a:cubicBezTo>
                  <a:cubicBezTo>
                    <a:pt x="402" y="368"/>
                    <a:pt x="370" y="461"/>
                    <a:pt x="402" y="368"/>
                  </a:cubicBezTo>
                  <a:cubicBezTo>
                    <a:pt x="466" y="178"/>
                    <a:pt x="402" y="368"/>
                    <a:pt x="466" y="178"/>
                  </a:cubicBezTo>
                  <a:cubicBezTo>
                    <a:pt x="468" y="178"/>
                    <a:pt x="466" y="178"/>
                    <a:pt x="468" y="178"/>
                  </a:cubicBezTo>
                  <a:cubicBezTo>
                    <a:pt x="494" y="265"/>
                    <a:pt x="468" y="178"/>
                    <a:pt x="494" y="265"/>
                  </a:cubicBezTo>
                  <a:cubicBezTo>
                    <a:pt x="527" y="361"/>
                    <a:pt x="494" y="265"/>
                    <a:pt x="527" y="361"/>
                  </a:cubicBezTo>
                  <a:cubicBezTo>
                    <a:pt x="559" y="460"/>
                    <a:pt x="527" y="361"/>
                    <a:pt x="559" y="460"/>
                  </a:cubicBezTo>
                  <a:cubicBezTo>
                    <a:pt x="592" y="552"/>
                    <a:pt x="559" y="460"/>
                    <a:pt x="592" y="552"/>
                  </a:cubicBezTo>
                  <a:cubicBezTo>
                    <a:pt x="730" y="552"/>
                    <a:pt x="592" y="552"/>
                    <a:pt x="730" y="552"/>
                  </a:cubicBezTo>
                  <a:cubicBezTo>
                    <a:pt x="763" y="456"/>
                    <a:pt x="730" y="552"/>
                    <a:pt x="763" y="456"/>
                  </a:cubicBezTo>
                  <a:cubicBezTo>
                    <a:pt x="804" y="346"/>
                    <a:pt x="763" y="456"/>
                    <a:pt x="804" y="346"/>
                  </a:cubicBezTo>
                  <a:cubicBezTo>
                    <a:pt x="845" y="234"/>
                    <a:pt x="804" y="346"/>
                    <a:pt x="845" y="234"/>
                  </a:cubicBezTo>
                  <a:cubicBezTo>
                    <a:pt x="883" y="132"/>
                    <a:pt x="845" y="234"/>
                    <a:pt x="883" y="132"/>
                  </a:cubicBezTo>
                  <a:cubicBezTo>
                    <a:pt x="917" y="49"/>
                    <a:pt x="883" y="132"/>
                    <a:pt x="917" y="49"/>
                  </a:cubicBezTo>
                  <a:cubicBezTo>
                    <a:pt x="930" y="20"/>
                    <a:pt x="917" y="49"/>
                    <a:pt x="930" y="20"/>
                  </a:cubicBezTo>
                  <a:cubicBezTo>
                    <a:pt x="940" y="0"/>
                    <a:pt x="930" y="20"/>
                    <a:pt x="940" y="0"/>
                  </a:cubicBezTo>
                  <a:cubicBezTo>
                    <a:pt x="840" y="0"/>
                    <a:pt x="940" y="0"/>
                    <a:pt x="840" y="0"/>
                  </a:cubicBezTo>
                </a:path>
              </a:pathLst>
            </a:custGeom>
            <a:solidFill>
              <a:srgbClr val="929184"/>
            </a:solidFill>
            <a:ln w="9525">
              <a:solidFill>
                <a:srgbClr val="92918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17"/>
            <p:cNvSpPr>
              <a:spLocks noChangeArrowheads="1"/>
            </p:cNvSpPr>
            <p:nvPr userDrawn="1"/>
          </p:nvSpPr>
          <p:spPr bwMode="auto">
            <a:xfrm>
              <a:off x="4407" y="3335"/>
              <a:ext cx="679" cy="213"/>
            </a:xfrm>
            <a:custGeom>
              <a:avLst/>
              <a:gdLst>
                <a:gd name="T0" fmla="*/ 6 w 1698"/>
                <a:gd name="T1" fmla="*/ 0 h 533"/>
                <a:gd name="T2" fmla="*/ 4 w 1698"/>
                <a:gd name="T3" fmla="*/ 1 h 533"/>
                <a:gd name="T4" fmla="*/ 2 w 1698"/>
                <a:gd name="T5" fmla="*/ 0 h 533"/>
                <a:gd name="T6" fmla="*/ 0 w 1698"/>
                <a:gd name="T7" fmla="*/ 0 h 533"/>
                <a:gd name="T8" fmla="*/ 4 w 1698"/>
                <a:gd name="T9" fmla="*/ 2 h 533"/>
                <a:gd name="T10" fmla="*/ 7 w 1698"/>
                <a:gd name="T11" fmla="*/ 0 h 533"/>
                <a:gd name="T12" fmla="*/ 6 w 1698"/>
                <a:gd name="T13" fmla="*/ 0 h 5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98" h="533">
                  <a:moveTo>
                    <a:pt x="1355" y="0"/>
                  </a:moveTo>
                  <a:cubicBezTo>
                    <a:pt x="850" y="306"/>
                    <a:pt x="1355" y="0"/>
                    <a:pt x="850" y="306"/>
                  </a:cubicBezTo>
                  <a:cubicBezTo>
                    <a:pt x="343" y="0"/>
                    <a:pt x="850" y="306"/>
                    <a:pt x="343" y="0"/>
                  </a:cubicBezTo>
                  <a:cubicBezTo>
                    <a:pt x="0" y="0"/>
                    <a:pt x="343" y="0"/>
                    <a:pt x="0" y="0"/>
                  </a:cubicBezTo>
                  <a:cubicBezTo>
                    <a:pt x="850" y="533"/>
                    <a:pt x="0" y="0"/>
                    <a:pt x="850" y="533"/>
                  </a:cubicBezTo>
                  <a:cubicBezTo>
                    <a:pt x="1698" y="0"/>
                    <a:pt x="850" y="533"/>
                    <a:pt x="1698" y="0"/>
                  </a:cubicBezTo>
                  <a:cubicBezTo>
                    <a:pt x="1355" y="0"/>
                    <a:pt x="1698" y="0"/>
                    <a:pt x="1355" y="0"/>
                  </a:cubicBezTo>
                </a:path>
              </a:pathLst>
            </a:custGeom>
            <a:solidFill>
              <a:srgbClr val="80A9AE"/>
            </a:solidFill>
            <a:ln w="9525">
              <a:solidFill>
                <a:srgbClr val="80A9AE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18"/>
            <p:cNvSpPr>
              <a:spLocks noChangeArrowheads="1"/>
            </p:cNvSpPr>
            <p:nvPr userDrawn="1"/>
          </p:nvSpPr>
          <p:spPr bwMode="auto">
            <a:xfrm>
              <a:off x="4663" y="3335"/>
              <a:ext cx="679" cy="213"/>
            </a:xfrm>
            <a:custGeom>
              <a:avLst/>
              <a:gdLst>
                <a:gd name="T0" fmla="*/ 6 w 1697"/>
                <a:gd name="T1" fmla="*/ 0 h 533"/>
                <a:gd name="T2" fmla="*/ 4 w 1697"/>
                <a:gd name="T3" fmla="*/ 1 h 533"/>
                <a:gd name="T4" fmla="*/ 2 w 1697"/>
                <a:gd name="T5" fmla="*/ 0 h 533"/>
                <a:gd name="T6" fmla="*/ 0 w 1697"/>
                <a:gd name="T7" fmla="*/ 0 h 533"/>
                <a:gd name="T8" fmla="*/ 4 w 1697"/>
                <a:gd name="T9" fmla="*/ 2 h 533"/>
                <a:gd name="T10" fmla="*/ 7 w 1697"/>
                <a:gd name="T11" fmla="*/ 0 h 533"/>
                <a:gd name="T12" fmla="*/ 6 w 1697"/>
                <a:gd name="T13" fmla="*/ 0 h 5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97" h="533">
                  <a:moveTo>
                    <a:pt x="1355" y="0"/>
                  </a:moveTo>
                  <a:cubicBezTo>
                    <a:pt x="848" y="306"/>
                    <a:pt x="1355" y="0"/>
                    <a:pt x="848" y="306"/>
                  </a:cubicBezTo>
                  <a:cubicBezTo>
                    <a:pt x="342" y="0"/>
                    <a:pt x="848" y="306"/>
                    <a:pt x="342" y="0"/>
                  </a:cubicBezTo>
                  <a:cubicBezTo>
                    <a:pt x="0" y="0"/>
                    <a:pt x="342" y="0"/>
                    <a:pt x="0" y="0"/>
                  </a:cubicBezTo>
                  <a:cubicBezTo>
                    <a:pt x="848" y="533"/>
                    <a:pt x="0" y="0"/>
                    <a:pt x="848" y="533"/>
                  </a:cubicBezTo>
                  <a:cubicBezTo>
                    <a:pt x="1697" y="0"/>
                    <a:pt x="848" y="533"/>
                    <a:pt x="1697" y="0"/>
                  </a:cubicBezTo>
                  <a:cubicBezTo>
                    <a:pt x="1355" y="0"/>
                    <a:pt x="1697" y="0"/>
                    <a:pt x="1355" y="0"/>
                  </a:cubicBezTo>
                </a:path>
              </a:pathLst>
            </a:custGeom>
            <a:solidFill>
              <a:srgbClr val="00545D"/>
            </a:solidFill>
            <a:ln w="9525">
              <a:solidFill>
                <a:srgbClr val="00545D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1" name="Freeform 38"/>
          <p:cNvSpPr>
            <a:spLocks noChangeArrowheads="1"/>
          </p:cNvSpPr>
          <p:nvPr userDrawn="1"/>
        </p:nvSpPr>
        <p:spPr bwMode="auto">
          <a:xfrm>
            <a:off x="0" y="10"/>
            <a:ext cx="536575" cy="6854825"/>
          </a:xfrm>
          <a:custGeom>
            <a:avLst/>
            <a:gdLst>
              <a:gd name="T0" fmla="*/ 0 w 845"/>
              <a:gd name="T1" fmla="*/ 0 h 10795"/>
              <a:gd name="T2" fmla="*/ 0 w 845"/>
              <a:gd name="T3" fmla="*/ 2147483647 h 10795"/>
              <a:gd name="T4" fmla="*/ 2147483647 w 845"/>
              <a:gd name="T5" fmla="*/ 2147483647 h 10795"/>
              <a:gd name="T6" fmla="*/ 2147483647 w 845"/>
              <a:gd name="T7" fmla="*/ 0 h 10795"/>
              <a:gd name="T8" fmla="*/ 0 w 845"/>
              <a:gd name="T9" fmla="*/ 0 h 10795"/>
              <a:gd name="T10" fmla="*/ 0 w 845"/>
              <a:gd name="T11" fmla="*/ 0 h 107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45" h="10795">
                <a:moveTo>
                  <a:pt x="0" y="0"/>
                </a:moveTo>
                <a:cubicBezTo>
                  <a:pt x="0" y="10795"/>
                  <a:pt x="0" y="0"/>
                  <a:pt x="0" y="10795"/>
                </a:cubicBezTo>
                <a:cubicBezTo>
                  <a:pt x="845" y="10795"/>
                  <a:pt x="0" y="10795"/>
                  <a:pt x="845" y="10795"/>
                </a:cubicBezTo>
                <a:cubicBezTo>
                  <a:pt x="845" y="0"/>
                  <a:pt x="845" y="10795"/>
                  <a:pt x="845" y="0"/>
                </a:cubicBezTo>
                <a:cubicBezTo>
                  <a:pt x="0" y="0"/>
                  <a:pt x="845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80A9AE"/>
          </a:solidFill>
          <a:ln w="9525">
            <a:solidFill>
              <a:srgbClr val="80A9A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2" name="Freeform 39"/>
          <p:cNvSpPr>
            <a:spLocks noChangeArrowheads="1"/>
          </p:cNvSpPr>
          <p:nvPr userDrawn="1"/>
        </p:nvSpPr>
        <p:spPr bwMode="auto">
          <a:xfrm>
            <a:off x="536580" y="3443291"/>
            <a:ext cx="8607425" cy="115887"/>
          </a:xfrm>
          <a:custGeom>
            <a:avLst/>
            <a:gdLst>
              <a:gd name="T0" fmla="*/ 0 w 13555"/>
              <a:gd name="T1" fmla="*/ 0 h 182"/>
              <a:gd name="T2" fmla="*/ 0 w 13555"/>
              <a:gd name="T3" fmla="*/ 2147483647 h 182"/>
              <a:gd name="T4" fmla="*/ 2147483647 w 13555"/>
              <a:gd name="T5" fmla="*/ 2147483647 h 182"/>
              <a:gd name="T6" fmla="*/ 2147483647 w 13555"/>
              <a:gd name="T7" fmla="*/ 0 h 182"/>
              <a:gd name="T8" fmla="*/ 0 w 13555"/>
              <a:gd name="T9" fmla="*/ 0 h 182"/>
              <a:gd name="T10" fmla="*/ 0 w 13555"/>
              <a:gd name="T11" fmla="*/ 0 h 1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555" h="182">
                <a:moveTo>
                  <a:pt x="0" y="0"/>
                </a:moveTo>
                <a:cubicBezTo>
                  <a:pt x="0" y="182"/>
                  <a:pt x="0" y="0"/>
                  <a:pt x="0" y="182"/>
                </a:cubicBezTo>
                <a:cubicBezTo>
                  <a:pt x="13555" y="182"/>
                  <a:pt x="0" y="182"/>
                  <a:pt x="13555" y="182"/>
                </a:cubicBezTo>
                <a:cubicBezTo>
                  <a:pt x="13555" y="0"/>
                  <a:pt x="13555" y="182"/>
                  <a:pt x="13555" y="0"/>
                </a:cubicBezTo>
                <a:cubicBezTo>
                  <a:pt x="0" y="0"/>
                  <a:pt x="13555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7EA9AE"/>
          </a:solidFill>
          <a:ln w="9525">
            <a:solidFill>
              <a:srgbClr val="7EA9A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" name="Freeform 40"/>
          <p:cNvSpPr>
            <a:spLocks noChangeArrowheads="1"/>
          </p:cNvSpPr>
          <p:nvPr userDrawn="1"/>
        </p:nvSpPr>
        <p:spPr bwMode="auto">
          <a:xfrm>
            <a:off x="527050" y="4765675"/>
            <a:ext cx="8616950" cy="192088"/>
          </a:xfrm>
          <a:custGeom>
            <a:avLst/>
            <a:gdLst>
              <a:gd name="T0" fmla="*/ 0 w 13571"/>
              <a:gd name="T1" fmla="*/ 0 h 302"/>
              <a:gd name="T2" fmla="*/ 0 w 13571"/>
              <a:gd name="T3" fmla="*/ 2147483647 h 302"/>
              <a:gd name="T4" fmla="*/ 2147483647 w 13571"/>
              <a:gd name="T5" fmla="*/ 2147483647 h 302"/>
              <a:gd name="T6" fmla="*/ 2147483647 w 13571"/>
              <a:gd name="T7" fmla="*/ 0 h 302"/>
              <a:gd name="T8" fmla="*/ 0 w 13571"/>
              <a:gd name="T9" fmla="*/ 0 h 302"/>
              <a:gd name="T10" fmla="*/ 0 w 13571"/>
              <a:gd name="T11" fmla="*/ 0 h 3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571" h="302">
                <a:moveTo>
                  <a:pt x="0" y="0"/>
                </a:moveTo>
                <a:cubicBezTo>
                  <a:pt x="0" y="302"/>
                  <a:pt x="0" y="0"/>
                  <a:pt x="0" y="302"/>
                </a:cubicBezTo>
                <a:cubicBezTo>
                  <a:pt x="13571" y="302"/>
                  <a:pt x="0" y="302"/>
                  <a:pt x="13571" y="302"/>
                </a:cubicBezTo>
                <a:cubicBezTo>
                  <a:pt x="13571" y="0"/>
                  <a:pt x="13571" y="302"/>
                  <a:pt x="13571" y="0"/>
                </a:cubicBezTo>
                <a:cubicBezTo>
                  <a:pt x="0" y="0"/>
                  <a:pt x="13571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7EA9AE"/>
          </a:solidFill>
          <a:ln w="9525">
            <a:solidFill>
              <a:srgbClr val="7EA9A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7772400" cy="609600"/>
          </a:xfrm>
        </p:spPr>
        <p:txBody>
          <a:bodyPr/>
          <a:lstStyle>
            <a:lvl1pPr>
              <a:defRPr sz="2400">
                <a:solidFill>
                  <a:srgbClr val="DDB046"/>
                </a:solidFill>
                <a:latin typeface="Arial Rounded MT Bold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981200"/>
            <a:ext cx="6400800" cy="1143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3341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CFDDAFE-B8B3-4255-9590-8B43888BE4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74648"/>
            <a:ext cx="20193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8"/>
            <a:ext cx="59055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600206"/>
            <a:ext cx="2076450" cy="4525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607695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5" y="213043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6" y="3886200"/>
            <a:ext cx="6400801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5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22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535113"/>
            <a:ext cx="404018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4040189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6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5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6" y="1600206"/>
            <a:ext cx="2076449" cy="4525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607695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625FA-2166-4821-A1C1-E82CBC0EECE3}" type="datetimeFigureOut">
              <a:rPr lang="en-US"/>
              <a:pPr>
                <a:defRPr/>
              </a:pPr>
              <a:t>7/4/19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8B902-784D-4A79-ABCA-C3929599A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40FD9-FC90-4E37-9A6F-3D00D36A4790}" type="datetimeFigureOut">
              <a:rPr lang="en-US"/>
              <a:pPr>
                <a:defRPr/>
              </a:pPr>
              <a:t>7/4/19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CDAE-99E2-433C-B48F-D5457EF6B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D7C5A-F6C3-4C63-86D6-3CCE878371F0}" type="datetimeFigureOut">
              <a:rPr lang="en-US"/>
              <a:pPr>
                <a:defRPr/>
              </a:pPr>
              <a:t>7/4/19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70DA1-C13B-4498-9DBE-CFD5CAB57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3C40E-027E-4E23-9374-0D55D00433B9}" type="datetimeFigureOut">
              <a:rPr lang="en-US"/>
              <a:pPr>
                <a:defRPr/>
              </a:pPr>
              <a:t>7/4/19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9DC8C-3A6C-4E49-8659-5598F8A99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72081-3AEF-4B4F-8511-3B1C6EDA5F3C}" type="datetimeFigureOut">
              <a:rPr lang="en-US"/>
              <a:pPr>
                <a:defRPr/>
              </a:pPr>
              <a:t>7/4/19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B81D7-EFBB-40FE-83A4-8E16B5269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E3EA7-3EF9-4E29-893E-D22552C247C0}" type="datetimeFigureOut">
              <a:rPr lang="en-US"/>
              <a:pPr>
                <a:defRPr/>
              </a:pPr>
              <a:t>7/4/19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516CE-1A2F-4ACF-BB71-29DB17EE3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6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600206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8B0F-39DE-4DE6-A175-15A4F816D696}" type="datetimeFigureOut">
              <a:rPr lang="en-US"/>
              <a:pPr>
                <a:defRPr/>
              </a:pPr>
              <a:t>7/4/19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564C3-969D-45EC-A459-79C24D5B9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80BF9-F90C-437B-B1D8-FC473B138B61}" type="datetimeFigureOut">
              <a:rPr lang="en-US"/>
              <a:pPr>
                <a:defRPr/>
              </a:pPr>
              <a:t>7/4/19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CC8E0-CA26-4748-B407-2BD5652C4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36C15-EE47-44AF-9F3A-CC18D7A7CC57}" type="datetimeFigureOut">
              <a:rPr lang="en-US"/>
              <a:pPr>
                <a:defRPr/>
              </a:pPr>
              <a:t>7/4/19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95D2A-B28A-43DC-9DE4-B560B9560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250F3-216F-4906-86EE-151EABB77AF9}" type="datetimeFigureOut">
              <a:rPr lang="en-US"/>
              <a:pPr>
                <a:defRPr/>
              </a:pPr>
              <a:t>7/4/19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7E12F-75F0-4372-A9A5-D787FA42E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5EDF4-44CC-4E85-86A0-DAFBDFE91DBE}" type="datetimeFigureOut">
              <a:rPr lang="en-US"/>
              <a:pPr>
                <a:defRPr/>
              </a:pPr>
              <a:t>7/4/19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0C12B-D6EA-4C3A-A9EF-5BC90870D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 userDrawn="1"/>
        </p:nvGrpSpPr>
        <p:grpSpPr bwMode="auto">
          <a:xfrm>
            <a:off x="2" y="3175"/>
            <a:ext cx="536575" cy="6854825"/>
            <a:chOff x="720" y="720"/>
            <a:chExt cx="845" cy="10795"/>
          </a:xfrm>
        </p:grpSpPr>
        <p:sp>
          <p:nvSpPr>
            <p:cNvPr id="5" name="Freeform 9"/>
            <p:cNvSpPr>
              <a:spLocks noChangeArrowheads="1"/>
            </p:cNvSpPr>
            <p:nvPr/>
          </p:nvSpPr>
          <p:spPr bwMode="auto">
            <a:xfrm>
              <a:off x="720" y="720"/>
              <a:ext cx="845" cy="10795"/>
            </a:xfrm>
            <a:custGeom>
              <a:avLst/>
              <a:gdLst>
                <a:gd name="T0" fmla="*/ 0 w 845"/>
                <a:gd name="T1" fmla="*/ 0 h 10795"/>
                <a:gd name="T2" fmla="*/ 0 w 845"/>
                <a:gd name="T3" fmla="*/ 10795 h 10795"/>
                <a:gd name="T4" fmla="*/ 845 w 845"/>
                <a:gd name="T5" fmla="*/ 10795 h 10795"/>
                <a:gd name="T6" fmla="*/ 845 w 845"/>
                <a:gd name="T7" fmla="*/ 0 h 10795"/>
                <a:gd name="T8" fmla="*/ 0 w 845"/>
                <a:gd name="T9" fmla="*/ 0 h 10795"/>
                <a:gd name="T10" fmla="*/ 0 w 845"/>
                <a:gd name="T11" fmla="*/ 0 h 107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45" h="10795">
                  <a:moveTo>
                    <a:pt x="0" y="0"/>
                  </a:moveTo>
                  <a:cubicBezTo>
                    <a:pt x="0" y="10795"/>
                    <a:pt x="0" y="0"/>
                    <a:pt x="0" y="10795"/>
                  </a:cubicBezTo>
                  <a:cubicBezTo>
                    <a:pt x="845" y="10795"/>
                    <a:pt x="0" y="10795"/>
                    <a:pt x="845" y="10795"/>
                  </a:cubicBezTo>
                  <a:cubicBezTo>
                    <a:pt x="845" y="0"/>
                    <a:pt x="845" y="10795"/>
                    <a:pt x="845" y="0"/>
                  </a:cubicBezTo>
                  <a:cubicBezTo>
                    <a:pt x="0" y="0"/>
                    <a:pt x="84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0A9AE"/>
            </a:solidFill>
            <a:ln w="9525">
              <a:solidFill>
                <a:srgbClr val="80A9AE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10"/>
            <p:cNvSpPr>
              <a:spLocks noChangeArrowheads="1"/>
            </p:cNvSpPr>
            <p:nvPr/>
          </p:nvSpPr>
          <p:spPr bwMode="auto">
            <a:xfrm>
              <a:off x="720" y="8020"/>
              <a:ext cx="840" cy="2695"/>
            </a:xfrm>
            <a:custGeom>
              <a:avLst/>
              <a:gdLst>
                <a:gd name="T0" fmla="*/ 0 w 840"/>
                <a:gd name="T1" fmla="*/ 545 h 2694"/>
                <a:gd name="T2" fmla="*/ 482 w 840"/>
                <a:gd name="T3" fmla="*/ 1345 h 2694"/>
                <a:gd name="T4" fmla="*/ 0 w 840"/>
                <a:gd name="T5" fmla="*/ 2155 h 2694"/>
                <a:gd name="T6" fmla="*/ 0 w 840"/>
                <a:gd name="T7" fmla="*/ 2700 h 2694"/>
                <a:gd name="T8" fmla="*/ 840 w 840"/>
                <a:gd name="T9" fmla="*/ 1345 h 2694"/>
                <a:gd name="T10" fmla="*/ 0 w 840"/>
                <a:gd name="T11" fmla="*/ 0 h 2694"/>
                <a:gd name="T12" fmla="*/ 0 w 840"/>
                <a:gd name="T13" fmla="*/ 545 h 26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0" h="2694">
                  <a:moveTo>
                    <a:pt x="0" y="545"/>
                  </a:moveTo>
                  <a:cubicBezTo>
                    <a:pt x="482" y="1345"/>
                    <a:pt x="0" y="545"/>
                    <a:pt x="482" y="1345"/>
                  </a:cubicBezTo>
                  <a:cubicBezTo>
                    <a:pt x="0" y="2149"/>
                    <a:pt x="482" y="1345"/>
                    <a:pt x="0" y="2149"/>
                  </a:cubicBezTo>
                  <a:cubicBezTo>
                    <a:pt x="0" y="2694"/>
                    <a:pt x="0" y="2149"/>
                    <a:pt x="0" y="2694"/>
                  </a:cubicBezTo>
                  <a:cubicBezTo>
                    <a:pt x="840" y="1345"/>
                    <a:pt x="0" y="2694"/>
                    <a:pt x="840" y="1345"/>
                  </a:cubicBezTo>
                  <a:cubicBezTo>
                    <a:pt x="0" y="0"/>
                    <a:pt x="840" y="1345"/>
                    <a:pt x="0" y="0"/>
                  </a:cubicBezTo>
                  <a:cubicBezTo>
                    <a:pt x="0" y="545"/>
                    <a:pt x="0" y="0"/>
                    <a:pt x="0" y="545"/>
                  </a:cubicBezTo>
                </a:path>
              </a:pathLst>
            </a:custGeom>
            <a:solidFill>
              <a:srgbClr val="A6C3C6"/>
            </a:solidFill>
            <a:ln w="9525">
              <a:solidFill>
                <a:srgbClr val="A6C3C6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1"/>
            <p:cNvSpPr>
              <a:spLocks noChangeArrowheads="1"/>
            </p:cNvSpPr>
            <p:nvPr/>
          </p:nvSpPr>
          <p:spPr bwMode="auto">
            <a:xfrm>
              <a:off x="720" y="7005"/>
              <a:ext cx="840" cy="2695"/>
            </a:xfrm>
            <a:custGeom>
              <a:avLst/>
              <a:gdLst>
                <a:gd name="T0" fmla="*/ 0 w 840"/>
                <a:gd name="T1" fmla="*/ 546 h 2695"/>
                <a:gd name="T2" fmla="*/ 482 w 840"/>
                <a:gd name="T3" fmla="*/ 1350 h 2695"/>
                <a:gd name="T4" fmla="*/ 0 w 840"/>
                <a:gd name="T5" fmla="*/ 2150 h 2695"/>
                <a:gd name="T6" fmla="*/ 0 w 840"/>
                <a:gd name="T7" fmla="*/ 2695 h 2695"/>
                <a:gd name="T8" fmla="*/ 840 w 840"/>
                <a:gd name="T9" fmla="*/ 1350 h 2695"/>
                <a:gd name="T10" fmla="*/ 0 w 840"/>
                <a:gd name="T11" fmla="*/ 0 h 2695"/>
                <a:gd name="T12" fmla="*/ 0 w 840"/>
                <a:gd name="T13" fmla="*/ 546 h 26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0" h="2695">
                  <a:moveTo>
                    <a:pt x="0" y="546"/>
                  </a:moveTo>
                  <a:cubicBezTo>
                    <a:pt x="482" y="1350"/>
                    <a:pt x="0" y="546"/>
                    <a:pt x="482" y="1350"/>
                  </a:cubicBezTo>
                  <a:cubicBezTo>
                    <a:pt x="0" y="2150"/>
                    <a:pt x="482" y="1350"/>
                    <a:pt x="0" y="2150"/>
                  </a:cubicBezTo>
                  <a:cubicBezTo>
                    <a:pt x="0" y="2695"/>
                    <a:pt x="0" y="2150"/>
                    <a:pt x="0" y="2695"/>
                  </a:cubicBezTo>
                  <a:cubicBezTo>
                    <a:pt x="840" y="1350"/>
                    <a:pt x="0" y="2695"/>
                    <a:pt x="840" y="1350"/>
                  </a:cubicBezTo>
                  <a:cubicBezTo>
                    <a:pt x="0" y="0"/>
                    <a:pt x="840" y="1350"/>
                    <a:pt x="0" y="0"/>
                  </a:cubicBezTo>
                  <a:cubicBezTo>
                    <a:pt x="0" y="546"/>
                    <a:pt x="0" y="0"/>
                    <a:pt x="0" y="546"/>
                  </a:cubicBezTo>
                </a:path>
              </a:pathLst>
            </a:custGeom>
            <a:solidFill>
              <a:srgbClr val="A6C3C6"/>
            </a:solidFill>
            <a:ln w="9525">
              <a:solidFill>
                <a:srgbClr val="A6C3C6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42"/>
          <p:cNvGrpSpPr>
            <a:grpSpLocks/>
          </p:cNvGrpSpPr>
          <p:nvPr userDrawn="1"/>
        </p:nvGrpSpPr>
        <p:grpSpPr bwMode="auto">
          <a:xfrm>
            <a:off x="7467601" y="6172203"/>
            <a:ext cx="1233488" cy="492125"/>
            <a:chOff x="4704" y="3888"/>
            <a:chExt cx="777" cy="310"/>
          </a:xfrm>
        </p:grpSpPr>
        <p:sp>
          <p:nvSpPr>
            <p:cNvPr id="9" name="Text Box 41"/>
            <p:cNvSpPr txBox="1">
              <a:spLocks noChangeArrowheads="1"/>
            </p:cNvSpPr>
            <p:nvPr userDrawn="1"/>
          </p:nvSpPr>
          <p:spPr bwMode="auto">
            <a:xfrm>
              <a:off x="4740" y="4140"/>
              <a:ext cx="646" cy="58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600" b="1">
                  <a:solidFill>
                    <a:srgbClr val="9C9B8E"/>
                  </a:solidFill>
                  <a:latin typeface="Arial Rounded MT Bold" pitchFamily="34" charset="0"/>
                </a:rPr>
                <a:t>Excellent and Trustworthy</a:t>
              </a:r>
            </a:p>
          </p:txBody>
        </p:sp>
        <p:sp>
          <p:nvSpPr>
            <p:cNvPr id="10" name="Freeform 13"/>
            <p:cNvSpPr>
              <a:spLocks noChangeArrowheads="1"/>
            </p:cNvSpPr>
            <p:nvPr userDrawn="1"/>
          </p:nvSpPr>
          <p:spPr bwMode="auto">
            <a:xfrm>
              <a:off x="4898" y="4011"/>
              <a:ext cx="36" cy="103"/>
            </a:xfrm>
            <a:custGeom>
              <a:avLst/>
              <a:gdLst>
                <a:gd name="T0" fmla="*/ 0 w 89"/>
                <a:gd name="T1" fmla="*/ 0 h 259"/>
                <a:gd name="T2" fmla="*/ 0 w 89"/>
                <a:gd name="T3" fmla="*/ 0 h 259"/>
                <a:gd name="T4" fmla="*/ 0 w 89"/>
                <a:gd name="T5" fmla="*/ 0 h 259"/>
                <a:gd name="T6" fmla="*/ 0 w 89"/>
                <a:gd name="T7" fmla="*/ 0 h 259"/>
                <a:gd name="T8" fmla="*/ 0 w 89"/>
                <a:gd name="T9" fmla="*/ 0 h 259"/>
                <a:gd name="T10" fmla="*/ 0 w 89"/>
                <a:gd name="T11" fmla="*/ 0 h 259"/>
                <a:gd name="T12" fmla="*/ 0 w 89"/>
                <a:gd name="T13" fmla="*/ 0 h 259"/>
                <a:gd name="T14" fmla="*/ 0 w 89"/>
                <a:gd name="T15" fmla="*/ 1 h 259"/>
                <a:gd name="T16" fmla="*/ 0 w 89"/>
                <a:gd name="T17" fmla="*/ 1 h 259"/>
                <a:gd name="T18" fmla="*/ 0 w 89"/>
                <a:gd name="T19" fmla="*/ 1 h 259"/>
                <a:gd name="T20" fmla="*/ 0 w 89"/>
                <a:gd name="T21" fmla="*/ 1 h 259"/>
                <a:gd name="T22" fmla="*/ 0 w 89"/>
                <a:gd name="T23" fmla="*/ 1 h 259"/>
                <a:gd name="T24" fmla="*/ 0 w 89"/>
                <a:gd name="T25" fmla="*/ 1 h 259"/>
                <a:gd name="T26" fmla="*/ 0 w 89"/>
                <a:gd name="T27" fmla="*/ 1 h 259"/>
                <a:gd name="T28" fmla="*/ 0 w 89"/>
                <a:gd name="T29" fmla="*/ 0 h 2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9" h="259">
                  <a:moveTo>
                    <a:pt x="84" y="58"/>
                  </a:moveTo>
                  <a:cubicBezTo>
                    <a:pt x="86" y="29"/>
                    <a:pt x="84" y="58"/>
                    <a:pt x="86" y="29"/>
                  </a:cubicBezTo>
                  <a:cubicBezTo>
                    <a:pt x="89" y="0"/>
                    <a:pt x="86" y="29"/>
                    <a:pt x="89" y="0"/>
                  </a:cubicBezTo>
                  <a:cubicBezTo>
                    <a:pt x="0" y="0"/>
                    <a:pt x="89" y="0"/>
                    <a:pt x="0" y="0"/>
                  </a:cubicBezTo>
                  <a:cubicBezTo>
                    <a:pt x="2" y="29"/>
                    <a:pt x="0" y="0"/>
                    <a:pt x="2" y="29"/>
                  </a:cubicBezTo>
                  <a:cubicBezTo>
                    <a:pt x="4" y="58"/>
                    <a:pt x="2" y="29"/>
                    <a:pt x="4" y="58"/>
                  </a:cubicBezTo>
                  <a:cubicBezTo>
                    <a:pt x="5" y="119"/>
                    <a:pt x="4" y="58"/>
                    <a:pt x="5" y="119"/>
                  </a:cubicBezTo>
                  <a:cubicBezTo>
                    <a:pt x="5" y="140"/>
                    <a:pt x="5" y="119"/>
                    <a:pt x="5" y="140"/>
                  </a:cubicBezTo>
                  <a:cubicBezTo>
                    <a:pt x="4" y="203"/>
                    <a:pt x="5" y="140"/>
                    <a:pt x="4" y="203"/>
                  </a:cubicBezTo>
                  <a:cubicBezTo>
                    <a:pt x="2" y="232"/>
                    <a:pt x="4" y="203"/>
                    <a:pt x="2" y="232"/>
                  </a:cubicBezTo>
                  <a:cubicBezTo>
                    <a:pt x="0" y="259"/>
                    <a:pt x="2" y="232"/>
                    <a:pt x="0" y="259"/>
                  </a:cubicBezTo>
                  <a:cubicBezTo>
                    <a:pt x="89" y="259"/>
                    <a:pt x="0" y="259"/>
                    <a:pt x="89" y="259"/>
                  </a:cubicBezTo>
                  <a:cubicBezTo>
                    <a:pt x="86" y="232"/>
                    <a:pt x="89" y="259"/>
                    <a:pt x="86" y="232"/>
                  </a:cubicBezTo>
                  <a:cubicBezTo>
                    <a:pt x="84" y="203"/>
                    <a:pt x="86" y="232"/>
                    <a:pt x="84" y="203"/>
                  </a:cubicBezTo>
                  <a:cubicBezTo>
                    <a:pt x="84" y="58"/>
                    <a:pt x="84" y="203"/>
                    <a:pt x="84" y="58"/>
                  </a:cubicBezTo>
                </a:path>
              </a:pathLst>
            </a:custGeom>
            <a:solidFill>
              <a:srgbClr val="9C9B8E"/>
            </a:solidFill>
            <a:ln w="9525">
              <a:solidFill>
                <a:srgbClr val="9C9B8E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14"/>
            <p:cNvSpPr>
              <a:spLocks noChangeArrowheads="1"/>
            </p:cNvSpPr>
            <p:nvPr userDrawn="1"/>
          </p:nvSpPr>
          <p:spPr bwMode="auto">
            <a:xfrm>
              <a:off x="4897" y="3960"/>
              <a:ext cx="37" cy="35"/>
            </a:xfrm>
            <a:custGeom>
              <a:avLst/>
              <a:gdLst>
                <a:gd name="T0" fmla="*/ 0 w 94"/>
                <a:gd name="T1" fmla="*/ 0 h 86"/>
                <a:gd name="T2" fmla="*/ 0 w 94"/>
                <a:gd name="T3" fmla="*/ 0 h 86"/>
                <a:gd name="T4" fmla="*/ 0 w 94"/>
                <a:gd name="T5" fmla="*/ 0 h 86"/>
                <a:gd name="T6" fmla="*/ 0 w 94"/>
                <a:gd name="T7" fmla="*/ 0 h 86"/>
                <a:gd name="T8" fmla="*/ 0 w 94"/>
                <a:gd name="T9" fmla="*/ 0 h 86"/>
                <a:gd name="T10" fmla="*/ 0 w 94"/>
                <a:gd name="T11" fmla="*/ 0 h 86"/>
                <a:gd name="T12" fmla="*/ 0 w 94"/>
                <a:gd name="T13" fmla="*/ 0 h 86"/>
                <a:gd name="T14" fmla="*/ 0 w 94"/>
                <a:gd name="T15" fmla="*/ 0 h 86"/>
                <a:gd name="T16" fmla="*/ 0 w 94"/>
                <a:gd name="T17" fmla="*/ 0 h 86"/>
                <a:gd name="T18" fmla="*/ 0 w 94"/>
                <a:gd name="T19" fmla="*/ 0 h 86"/>
                <a:gd name="T20" fmla="*/ 0 w 94"/>
                <a:gd name="T21" fmla="*/ 0 h 86"/>
                <a:gd name="T22" fmla="*/ 0 w 94"/>
                <a:gd name="T23" fmla="*/ 0 h 86"/>
                <a:gd name="T24" fmla="*/ 0 w 94"/>
                <a:gd name="T25" fmla="*/ 0 h 86"/>
                <a:gd name="T26" fmla="*/ 0 w 94"/>
                <a:gd name="T27" fmla="*/ 0 h 86"/>
                <a:gd name="T28" fmla="*/ 0 w 94"/>
                <a:gd name="T29" fmla="*/ 0 h 86"/>
                <a:gd name="T30" fmla="*/ 0 w 94"/>
                <a:gd name="T31" fmla="*/ 0 h 86"/>
                <a:gd name="T32" fmla="*/ 0 w 94"/>
                <a:gd name="T33" fmla="*/ 0 h 86"/>
                <a:gd name="T34" fmla="*/ 0 w 94"/>
                <a:gd name="T35" fmla="*/ 0 h 86"/>
                <a:gd name="T36" fmla="*/ 0 w 94"/>
                <a:gd name="T37" fmla="*/ 0 h 86"/>
                <a:gd name="T38" fmla="*/ 0 w 94"/>
                <a:gd name="T39" fmla="*/ 0 h 86"/>
                <a:gd name="T40" fmla="*/ 0 w 94"/>
                <a:gd name="T41" fmla="*/ 0 h 86"/>
                <a:gd name="T42" fmla="*/ 0 w 94"/>
                <a:gd name="T43" fmla="*/ 0 h 86"/>
                <a:gd name="T44" fmla="*/ 0 w 94"/>
                <a:gd name="T45" fmla="*/ 0 h 86"/>
                <a:gd name="T46" fmla="*/ 0 w 94"/>
                <a:gd name="T47" fmla="*/ 0 h 86"/>
                <a:gd name="T48" fmla="*/ 0 w 94"/>
                <a:gd name="T49" fmla="*/ 0 h 86"/>
                <a:gd name="T50" fmla="*/ 0 w 94"/>
                <a:gd name="T51" fmla="*/ 0 h 86"/>
                <a:gd name="T52" fmla="*/ 0 w 94"/>
                <a:gd name="T53" fmla="*/ 0 h 86"/>
                <a:gd name="T54" fmla="*/ 0 w 94"/>
                <a:gd name="T55" fmla="*/ 0 h 86"/>
                <a:gd name="T56" fmla="*/ 0 w 94"/>
                <a:gd name="T57" fmla="*/ 0 h 86"/>
                <a:gd name="T58" fmla="*/ 0 w 94"/>
                <a:gd name="T59" fmla="*/ 0 h 86"/>
                <a:gd name="T60" fmla="*/ 0 w 94"/>
                <a:gd name="T61" fmla="*/ 0 h 86"/>
                <a:gd name="T62" fmla="*/ 0 w 94"/>
                <a:gd name="T63" fmla="*/ 0 h 86"/>
                <a:gd name="T64" fmla="*/ 0 w 94"/>
                <a:gd name="T65" fmla="*/ 0 h 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86">
                  <a:moveTo>
                    <a:pt x="47" y="0"/>
                  </a:moveTo>
                  <a:cubicBezTo>
                    <a:pt x="37" y="1"/>
                    <a:pt x="47" y="0"/>
                    <a:pt x="37" y="1"/>
                  </a:cubicBezTo>
                  <a:cubicBezTo>
                    <a:pt x="29" y="4"/>
                    <a:pt x="37" y="1"/>
                    <a:pt x="29" y="4"/>
                  </a:cubicBezTo>
                  <a:cubicBezTo>
                    <a:pt x="20" y="7"/>
                    <a:pt x="29" y="4"/>
                    <a:pt x="20" y="7"/>
                  </a:cubicBezTo>
                  <a:cubicBezTo>
                    <a:pt x="13" y="13"/>
                    <a:pt x="20" y="7"/>
                    <a:pt x="13" y="13"/>
                  </a:cubicBezTo>
                  <a:cubicBezTo>
                    <a:pt x="7" y="20"/>
                    <a:pt x="13" y="13"/>
                    <a:pt x="7" y="20"/>
                  </a:cubicBezTo>
                  <a:cubicBezTo>
                    <a:pt x="4" y="28"/>
                    <a:pt x="7" y="20"/>
                    <a:pt x="4" y="28"/>
                  </a:cubicBezTo>
                  <a:cubicBezTo>
                    <a:pt x="1" y="35"/>
                    <a:pt x="4" y="28"/>
                    <a:pt x="1" y="35"/>
                  </a:cubicBezTo>
                  <a:cubicBezTo>
                    <a:pt x="0" y="43"/>
                    <a:pt x="1" y="35"/>
                    <a:pt x="0" y="43"/>
                  </a:cubicBezTo>
                  <a:cubicBezTo>
                    <a:pt x="1" y="52"/>
                    <a:pt x="0" y="43"/>
                    <a:pt x="1" y="52"/>
                  </a:cubicBezTo>
                  <a:cubicBezTo>
                    <a:pt x="4" y="60"/>
                    <a:pt x="1" y="52"/>
                    <a:pt x="4" y="60"/>
                  </a:cubicBezTo>
                  <a:cubicBezTo>
                    <a:pt x="7" y="67"/>
                    <a:pt x="4" y="60"/>
                    <a:pt x="7" y="67"/>
                  </a:cubicBezTo>
                  <a:cubicBezTo>
                    <a:pt x="13" y="73"/>
                    <a:pt x="7" y="67"/>
                    <a:pt x="13" y="73"/>
                  </a:cubicBezTo>
                  <a:cubicBezTo>
                    <a:pt x="20" y="79"/>
                    <a:pt x="13" y="73"/>
                    <a:pt x="20" y="79"/>
                  </a:cubicBezTo>
                  <a:cubicBezTo>
                    <a:pt x="29" y="83"/>
                    <a:pt x="20" y="79"/>
                    <a:pt x="29" y="83"/>
                  </a:cubicBezTo>
                  <a:cubicBezTo>
                    <a:pt x="37" y="85"/>
                    <a:pt x="29" y="83"/>
                    <a:pt x="37" y="85"/>
                  </a:cubicBezTo>
                  <a:cubicBezTo>
                    <a:pt x="47" y="86"/>
                    <a:pt x="37" y="85"/>
                    <a:pt x="47" y="86"/>
                  </a:cubicBezTo>
                  <a:cubicBezTo>
                    <a:pt x="55" y="85"/>
                    <a:pt x="47" y="86"/>
                    <a:pt x="55" y="85"/>
                  </a:cubicBezTo>
                  <a:cubicBezTo>
                    <a:pt x="65" y="83"/>
                    <a:pt x="55" y="85"/>
                    <a:pt x="65" y="83"/>
                  </a:cubicBezTo>
                  <a:cubicBezTo>
                    <a:pt x="72" y="79"/>
                    <a:pt x="65" y="83"/>
                    <a:pt x="72" y="79"/>
                  </a:cubicBezTo>
                  <a:cubicBezTo>
                    <a:pt x="79" y="73"/>
                    <a:pt x="72" y="79"/>
                    <a:pt x="79" y="73"/>
                  </a:cubicBezTo>
                  <a:cubicBezTo>
                    <a:pt x="85" y="67"/>
                    <a:pt x="79" y="73"/>
                    <a:pt x="85" y="67"/>
                  </a:cubicBezTo>
                  <a:cubicBezTo>
                    <a:pt x="90" y="60"/>
                    <a:pt x="85" y="67"/>
                    <a:pt x="90" y="60"/>
                  </a:cubicBezTo>
                  <a:cubicBezTo>
                    <a:pt x="92" y="52"/>
                    <a:pt x="90" y="60"/>
                    <a:pt x="92" y="52"/>
                  </a:cubicBezTo>
                  <a:cubicBezTo>
                    <a:pt x="94" y="43"/>
                    <a:pt x="92" y="52"/>
                    <a:pt x="94" y="43"/>
                  </a:cubicBezTo>
                  <a:cubicBezTo>
                    <a:pt x="92" y="35"/>
                    <a:pt x="94" y="43"/>
                    <a:pt x="92" y="35"/>
                  </a:cubicBezTo>
                  <a:cubicBezTo>
                    <a:pt x="90" y="28"/>
                    <a:pt x="92" y="35"/>
                    <a:pt x="90" y="28"/>
                  </a:cubicBezTo>
                  <a:cubicBezTo>
                    <a:pt x="85" y="20"/>
                    <a:pt x="90" y="28"/>
                    <a:pt x="85" y="20"/>
                  </a:cubicBezTo>
                  <a:cubicBezTo>
                    <a:pt x="79" y="13"/>
                    <a:pt x="85" y="20"/>
                    <a:pt x="79" y="13"/>
                  </a:cubicBezTo>
                  <a:cubicBezTo>
                    <a:pt x="72" y="7"/>
                    <a:pt x="79" y="13"/>
                    <a:pt x="72" y="7"/>
                  </a:cubicBezTo>
                  <a:cubicBezTo>
                    <a:pt x="65" y="4"/>
                    <a:pt x="72" y="7"/>
                    <a:pt x="65" y="4"/>
                  </a:cubicBezTo>
                  <a:cubicBezTo>
                    <a:pt x="55" y="1"/>
                    <a:pt x="65" y="4"/>
                    <a:pt x="55" y="1"/>
                  </a:cubicBezTo>
                  <a:cubicBezTo>
                    <a:pt x="47" y="0"/>
                    <a:pt x="55" y="1"/>
                    <a:pt x="47" y="0"/>
                  </a:cubicBezTo>
                </a:path>
              </a:pathLst>
            </a:custGeom>
            <a:solidFill>
              <a:srgbClr val="9C9B8E"/>
            </a:solidFill>
            <a:ln w="9525">
              <a:solidFill>
                <a:srgbClr val="9C9B8E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5"/>
            <p:cNvSpPr>
              <a:spLocks noChangeArrowheads="1"/>
            </p:cNvSpPr>
            <p:nvPr userDrawn="1"/>
          </p:nvSpPr>
          <p:spPr bwMode="auto">
            <a:xfrm>
              <a:off x="4958" y="3965"/>
              <a:ext cx="36" cy="149"/>
            </a:xfrm>
            <a:custGeom>
              <a:avLst/>
              <a:gdLst>
                <a:gd name="T0" fmla="*/ 0 w 89"/>
                <a:gd name="T1" fmla="*/ 0 h 374"/>
                <a:gd name="T2" fmla="*/ 0 w 89"/>
                <a:gd name="T3" fmla="*/ 0 h 374"/>
                <a:gd name="T4" fmla="*/ 0 w 89"/>
                <a:gd name="T5" fmla="*/ 0 h 374"/>
                <a:gd name="T6" fmla="*/ 0 w 89"/>
                <a:gd name="T7" fmla="*/ 0 h 374"/>
                <a:gd name="T8" fmla="*/ 0 w 89"/>
                <a:gd name="T9" fmla="*/ 0 h 374"/>
                <a:gd name="T10" fmla="*/ 0 w 89"/>
                <a:gd name="T11" fmla="*/ 0 h 374"/>
                <a:gd name="T12" fmla="*/ 0 w 89"/>
                <a:gd name="T13" fmla="*/ 1 h 374"/>
                <a:gd name="T14" fmla="*/ 0 w 89"/>
                <a:gd name="T15" fmla="*/ 1 h 374"/>
                <a:gd name="T16" fmla="*/ 0 w 89"/>
                <a:gd name="T17" fmla="*/ 1 h 374"/>
                <a:gd name="T18" fmla="*/ 0 w 89"/>
                <a:gd name="T19" fmla="*/ 2 h 374"/>
                <a:gd name="T20" fmla="*/ 0 w 89"/>
                <a:gd name="T21" fmla="*/ 2 h 374"/>
                <a:gd name="T22" fmla="*/ 0 w 89"/>
                <a:gd name="T23" fmla="*/ 1 h 374"/>
                <a:gd name="T24" fmla="*/ 0 w 89"/>
                <a:gd name="T25" fmla="*/ 1 h 374"/>
                <a:gd name="T26" fmla="*/ 0 w 89"/>
                <a:gd name="T27" fmla="*/ 1 h 374"/>
                <a:gd name="T28" fmla="*/ 0 w 89"/>
                <a:gd name="T29" fmla="*/ 0 h 374"/>
                <a:gd name="T30" fmla="*/ 0 w 89"/>
                <a:gd name="T31" fmla="*/ 0 h 3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9" h="374">
                  <a:moveTo>
                    <a:pt x="85" y="83"/>
                  </a:moveTo>
                  <a:cubicBezTo>
                    <a:pt x="85" y="41"/>
                    <a:pt x="85" y="83"/>
                    <a:pt x="85" y="41"/>
                  </a:cubicBezTo>
                  <a:cubicBezTo>
                    <a:pt x="89" y="0"/>
                    <a:pt x="85" y="41"/>
                    <a:pt x="89" y="0"/>
                  </a:cubicBezTo>
                  <a:cubicBezTo>
                    <a:pt x="0" y="0"/>
                    <a:pt x="89" y="0"/>
                    <a:pt x="0" y="0"/>
                  </a:cubicBezTo>
                  <a:cubicBezTo>
                    <a:pt x="2" y="83"/>
                    <a:pt x="0" y="0"/>
                    <a:pt x="2" y="83"/>
                  </a:cubicBezTo>
                  <a:cubicBezTo>
                    <a:pt x="4" y="125"/>
                    <a:pt x="2" y="83"/>
                    <a:pt x="4" y="125"/>
                  </a:cubicBezTo>
                  <a:cubicBezTo>
                    <a:pt x="4" y="251"/>
                    <a:pt x="4" y="125"/>
                    <a:pt x="4" y="251"/>
                  </a:cubicBezTo>
                  <a:cubicBezTo>
                    <a:pt x="2" y="293"/>
                    <a:pt x="4" y="251"/>
                    <a:pt x="2" y="293"/>
                  </a:cubicBezTo>
                  <a:cubicBezTo>
                    <a:pt x="1" y="335"/>
                    <a:pt x="2" y="293"/>
                    <a:pt x="1" y="335"/>
                  </a:cubicBezTo>
                  <a:cubicBezTo>
                    <a:pt x="0" y="374"/>
                    <a:pt x="1" y="335"/>
                    <a:pt x="0" y="374"/>
                  </a:cubicBezTo>
                  <a:cubicBezTo>
                    <a:pt x="89" y="374"/>
                    <a:pt x="0" y="374"/>
                    <a:pt x="89" y="374"/>
                  </a:cubicBezTo>
                  <a:cubicBezTo>
                    <a:pt x="85" y="335"/>
                    <a:pt x="89" y="374"/>
                    <a:pt x="85" y="335"/>
                  </a:cubicBezTo>
                  <a:cubicBezTo>
                    <a:pt x="85" y="293"/>
                    <a:pt x="85" y="335"/>
                    <a:pt x="85" y="293"/>
                  </a:cubicBezTo>
                  <a:cubicBezTo>
                    <a:pt x="83" y="251"/>
                    <a:pt x="85" y="293"/>
                    <a:pt x="83" y="251"/>
                  </a:cubicBezTo>
                  <a:cubicBezTo>
                    <a:pt x="83" y="125"/>
                    <a:pt x="83" y="251"/>
                    <a:pt x="83" y="125"/>
                  </a:cubicBezTo>
                  <a:cubicBezTo>
                    <a:pt x="85" y="83"/>
                    <a:pt x="83" y="125"/>
                    <a:pt x="85" y="83"/>
                  </a:cubicBezTo>
                </a:path>
              </a:pathLst>
            </a:custGeom>
            <a:solidFill>
              <a:srgbClr val="9C9B8E"/>
            </a:solidFill>
            <a:ln w="9525">
              <a:solidFill>
                <a:srgbClr val="9C9B8E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6"/>
            <p:cNvSpPr>
              <a:spLocks noChangeArrowheads="1"/>
            </p:cNvSpPr>
            <p:nvPr userDrawn="1"/>
          </p:nvSpPr>
          <p:spPr bwMode="auto">
            <a:xfrm>
              <a:off x="5015" y="4008"/>
              <a:ext cx="173" cy="106"/>
            </a:xfrm>
            <a:custGeom>
              <a:avLst/>
              <a:gdLst>
                <a:gd name="T0" fmla="*/ 2 w 432"/>
                <a:gd name="T1" fmla="*/ 1 h 268"/>
                <a:gd name="T2" fmla="*/ 2 w 432"/>
                <a:gd name="T3" fmla="*/ 1 h 268"/>
                <a:gd name="T4" fmla="*/ 2 w 432"/>
                <a:gd name="T5" fmla="*/ 0 h 268"/>
                <a:gd name="T6" fmla="*/ 2 w 432"/>
                <a:gd name="T7" fmla="*/ 0 h 268"/>
                <a:gd name="T8" fmla="*/ 2 w 432"/>
                <a:gd name="T9" fmla="*/ 0 h 268"/>
                <a:gd name="T10" fmla="*/ 2 w 432"/>
                <a:gd name="T11" fmla="*/ 0 h 268"/>
                <a:gd name="T12" fmla="*/ 2 w 432"/>
                <a:gd name="T13" fmla="*/ 0 h 268"/>
                <a:gd name="T14" fmla="*/ 2 w 432"/>
                <a:gd name="T15" fmla="*/ 0 h 268"/>
                <a:gd name="T16" fmla="*/ 2 w 432"/>
                <a:gd name="T17" fmla="*/ 0 h 268"/>
                <a:gd name="T18" fmla="*/ 2 w 432"/>
                <a:gd name="T19" fmla="*/ 0 h 268"/>
                <a:gd name="T20" fmla="*/ 1 w 432"/>
                <a:gd name="T21" fmla="*/ 0 h 268"/>
                <a:gd name="T22" fmla="*/ 1 w 432"/>
                <a:gd name="T23" fmla="*/ 0 h 268"/>
                <a:gd name="T24" fmla="*/ 1 w 432"/>
                <a:gd name="T25" fmla="*/ 0 h 268"/>
                <a:gd name="T26" fmla="*/ 1 w 432"/>
                <a:gd name="T27" fmla="*/ 0 h 268"/>
                <a:gd name="T28" fmla="*/ 1 w 432"/>
                <a:gd name="T29" fmla="*/ 0 h 268"/>
                <a:gd name="T30" fmla="*/ 1 w 432"/>
                <a:gd name="T31" fmla="*/ 0 h 268"/>
                <a:gd name="T32" fmla="*/ 1 w 432"/>
                <a:gd name="T33" fmla="*/ 0 h 268"/>
                <a:gd name="T34" fmla="*/ 1 w 432"/>
                <a:gd name="T35" fmla="*/ 0 h 268"/>
                <a:gd name="T36" fmla="*/ 1 w 432"/>
                <a:gd name="T37" fmla="*/ 0 h 268"/>
                <a:gd name="T38" fmla="*/ 1 w 432"/>
                <a:gd name="T39" fmla="*/ 0 h 268"/>
                <a:gd name="T40" fmla="*/ 0 w 432"/>
                <a:gd name="T41" fmla="*/ 0 h 268"/>
                <a:gd name="T42" fmla="*/ 0 w 432"/>
                <a:gd name="T43" fmla="*/ 0 h 268"/>
                <a:gd name="T44" fmla="*/ 0 w 432"/>
                <a:gd name="T45" fmla="*/ 0 h 268"/>
                <a:gd name="T46" fmla="*/ 0 w 432"/>
                <a:gd name="T47" fmla="*/ 0 h 268"/>
                <a:gd name="T48" fmla="*/ 0 w 432"/>
                <a:gd name="T49" fmla="*/ 0 h 268"/>
                <a:gd name="T50" fmla="*/ 0 w 432"/>
                <a:gd name="T51" fmla="*/ 1 h 268"/>
                <a:gd name="T52" fmla="*/ 0 w 432"/>
                <a:gd name="T53" fmla="*/ 1 h 268"/>
                <a:gd name="T54" fmla="*/ 0 w 432"/>
                <a:gd name="T55" fmla="*/ 1 h 268"/>
                <a:gd name="T56" fmla="*/ 0 w 432"/>
                <a:gd name="T57" fmla="*/ 1 h 268"/>
                <a:gd name="T58" fmla="*/ 0 w 432"/>
                <a:gd name="T59" fmla="*/ 0 h 268"/>
                <a:gd name="T60" fmla="*/ 0 w 432"/>
                <a:gd name="T61" fmla="*/ 0 h 268"/>
                <a:gd name="T62" fmla="*/ 0 w 432"/>
                <a:gd name="T63" fmla="*/ 0 h 268"/>
                <a:gd name="T64" fmla="*/ 0 w 432"/>
                <a:gd name="T65" fmla="*/ 0 h 268"/>
                <a:gd name="T66" fmla="*/ 0 w 432"/>
                <a:gd name="T67" fmla="*/ 0 h 268"/>
                <a:gd name="T68" fmla="*/ 0 w 432"/>
                <a:gd name="T69" fmla="*/ 0 h 268"/>
                <a:gd name="T70" fmla="*/ 0 w 432"/>
                <a:gd name="T71" fmla="*/ 0 h 268"/>
                <a:gd name="T72" fmla="*/ 1 w 432"/>
                <a:gd name="T73" fmla="*/ 0 h 268"/>
                <a:gd name="T74" fmla="*/ 1 w 432"/>
                <a:gd name="T75" fmla="*/ 0 h 268"/>
                <a:gd name="T76" fmla="*/ 1 w 432"/>
                <a:gd name="T77" fmla="*/ 0 h 268"/>
                <a:gd name="T78" fmla="*/ 1 w 432"/>
                <a:gd name="T79" fmla="*/ 0 h 268"/>
                <a:gd name="T80" fmla="*/ 1 w 432"/>
                <a:gd name="T81" fmla="*/ 0 h 268"/>
                <a:gd name="T82" fmla="*/ 1 w 432"/>
                <a:gd name="T83" fmla="*/ 1 h 268"/>
                <a:gd name="T84" fmla="*/ 1 w 432"/>
                <a:gd name="T85" fmla="*/ 1 h 268"/>
                <a:gd name="T86" fmla="*/ 1 w 432"/>
                <a:gd name="T87" fmla="*/ 1 h 268"/>
                <a:gd name="T88" fmla="*/ 1 w 432"/>
                <a:gd name="T89" fmla="*/ 1 h 268"/>
                <a:gd name="T90" fmla="*/ 1 w 432"/>
                <a:gd name="T91" fmla="*/ 0 h 268"/>
                <a:gd name="T92" fmla="*/ 1 w 432"/>
                <a:gd name="T93" fmla="*/ 0 h 268"/>
                <a:gd name="T94" fmla="*/ 1 w 432"/>
                <a:gd name="T95" fmla="*/ 0 h 268"/>
                <a:gd name="T96" fmla="*/ 1 w 432"/>
                <a:gd name="T97" fmla="*/ 0 h 268"/>
                <a:gd name="T98" fmla="*/ 1 w 432"/>
                <a:gd name="T99" fmla="*/ 0 h 268"/>
                <a:gd name="T100" fmla="*/ 1 w 432"/>
                <a:gd name="T101" fmla="*/ 0 h 268"/>
                <a:gd name="T102" fmla="*/ 1 w 432"/>
                <a:gd name="T103" fmla="*/ 0 h 268"/>
                <a:gd name="T104" fmla="*/ 1 w 432"/>
                <a:gd name="T105" fmla="*/ 0 h 268"/>
                <a:gd name="T106" fmla="*/ 2 w 432"/>
                <a:gd name="T107" fmla="*/ 0 h 268"/>
                <a:gd name="T108" fmla="*/ 2 w 432"/>
                <a:gd name="T109" fmla="*/ 0 h 268"/>
                <a:gd name="T110" fmla="*/ 2 w 432"/>
                <a:gd name="T111" fmla="*/ 0 h 268"/>
                <a:gd name="T112" fmla="*/ 2 w 432"/>
                <a:gd name="T113" fmla="*/ 0 h 268"/>
                <a:gd name="T114" fmla="*/ 2 w 432"/>
                <a:gd name="T115" fmla="*/ 1 h 268"/>
                <a:gd name="T116" fmla="*/ 2 w 432"/>
                <a:gd name="T117" fmla="*/ 1 h 268"/>
                <a:gd name="T118" fmla="*/ 2 w 432"/>
                <a:gd name="T119" fmla="*/ 1 h 2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32" h="268">
                  <a:moveTo>
                    <a:pt x="431" y="228"/>
                  </a:moveTo>
                  <a:cubicBezTo>
                    <a:pt x="430" y="191"/>
                    <a:pt x="431" y="228"/>
                    <a:pt x="430" y="191"/>
                  </a:cubicBezTo>
                  <a:cubicBezTo>
                    <a:pt x="430" y="169"/>
                    <a:pt x="430" y="191"/>
                    <a:pt x="430" y="169"/>
                  </a:cubicBezTo>
                  <a:cubicBezTo>
                    <a:pt x="431" y="149"/>
                    <a:pt x="430" y="169"/>
                    <a:pt x="431" y="149"/>
                  </a:cubicBezTo>
                  <a:cubicBezTo>
                    <a:pt x="432" y="126"/>
                    <a:pt x="431" y="149"/>
                    <a:pt x="432" y="126"/>
                  </a:cubicBezTo>
                  <a:cubicBezTo>
                    <a:pt x="432" y="88"/>
                    <a:pt x="432" y="126"/>
                    <a:pt x="432" y="88"/>
                  </a:cubicBezTo>
                  <a:cubicBezTo>
                    <a:pt x="431" y="76"/>
                    <a:pt x="432" y="88"/>
                    <a:pt x="431" y="76"/>
                  </a:cubicBezTo>
                  <a:cubicBezTo>
                    <a:pt x="428" y="65"/>
                    <a:pt x="431" y="76"/>
                    <a:pt x="428" y="65"/>
                  </a:cubicBezTo>
                  <a:cubicBezTo>
                    <a:pt x="426" y="55"/>
                    <a:pt x="428" y="65"/>
                    <a:pt x="426" y="55"/>
                  </a:cubicBezTo>
                  <a:cubicBezTo>
                    <a:pt x="422" y="46"/>
                    <a:pt x="426" y="55"/>
                    <a:pt x="422" y="46"/>
                  </a:cubicBezTo>
                  <a:cubicBezTo>
                    <a:pt x="418" y="38"/>
                    <a:pt x="422" y="46"/>
                    <a:pt x="418" y="38"/>
                  </a:cubicBezTo>
                  <a:cubicBezTo>
                    <a:pt x="414" y="31"/>
                    <a:pt x="418" y="38"/>
                    <a:pt x="414" y="31"/>
                  </a:cubicBezTo>
                  <a:cubicBezTo>
                    <a:pt x="408" y="24"/>
                    <a:pt x="414" y="31"/>
                    <a:pt x="408" y="24"/>
                  </a:cubicBezTo>
                  <a:cubicBezTo>
                    <a:pt x="402" y="18"/>
                    <a:pt x="408" y="24"/>
                    <a:pt x="402" y="18"/>
                  </a:cubicBezTo>
                  <a:cubicBezTo>
                    <a:pt x="395" y="14"/>
                    <a:pt x="402" y="18"/>
                    <a:pt x="395" y="14"/>
                  </a:cubicBezTo>
                  <a:cubicBezTo>
                    <a:pt x="388" y="10"/>
                    <a:pt x="395" y="14"/>
                    <a:pt x="388" y="10"/>
                  </a:cubicBezTo>
                  <a:cubicBezTo>
                    <a:pt x="379" y="7"/>
                    <a:pt x="388" y="10"/>
                    <a:pt x="379" y="7"/>
                  </a:cubicBezTo>
                  <a:cubicBezTo>
                    <a:pt x="370" y="4"/>
                    <a:pt x="379" y="7"/>
                    <a:pt x="370" y="4"/>
                  </a:cubicBezTo>
                  <a:cubicBezTo>
                    <a:pt x="361" y="2"/>
                    <a:pt x="370" y="4"/>
                    <a:pt x="361" y="2"/>
                  </a:cubicBezTo>
                  <a:cubicBezTo>
                    <a:pt x="352" y="0"/>
                    <a:pt x="361" y="2"/>
                    <a:pt x="352" y="0"/>
                  </a:cubicBezTo>
                  <a:cubicBezTo>
                    <a:pt x="341" y="0"/>
                    <a:pt x="352" y="0"/>
                    <a:pt x="341" y="0"/>
                  </a:cubicBezTo>
                  <a:cubicBezTo>
                    <a:pt x="326" y="1"/>
                    <a:pt x="341" y="0"/>
                    <a:pt x="326" y="1"/>
                  </a:cubicBezTo>
                  <a:cubicBezTo>
                    <a:pt x="314" y="4"/>
                    <a:pt x="326" y="1"/>
                    <a:pt x="314" y="4"/>
                  </a:cubicBezTo>
                  <a:cubicBezTo>
                    <a:pt x="302" y="7"/>
                    <a:pt x="314" y="4"/>
                    <a:pt x="302" y="7"/>
                  </a:cubicBezTo>
                  <a:cubicBezTo>
                    <a:pt x="289" y="14"/>
                    <a:pt x="302" y="7"/>
                    <a:pt x="289" y="14"/>
                  </a:cubicBezTo>
                  <a:cubicBezTo>
                    <a:pt x="278" y="20"/>
                    <a:pt x="289" y="14"/>
                    <a:pt x="278" y="20"/>
                  </a:cubicBezTo>
                  <a:cubicBezTo>
                    <a:pt x="268" y="30"/>
                    <a:pt x="278" y="20"/>
                    <a:pt x="268" y="30"/>
                  </a:cubicBezTo>
                  <a:cubicBezTo>
                    <a:pt x="258" y="41"/>
                    <a:pt x="268" y="30"/>
                    <a:pt x="258" y="41"/>
                  </a:cubicBezTo>
                  <a:cubicBezTo>
                    <a:pt x="248" y="52"/>
                    <a:pt x="258" y="41"/>
                    <a:pt x="248" y="52"/>
                  </a:cubicBezTo>
                  <a:cubicBezTo>
                    <a:pt x="242" y="41"/>
                    <a:pt x="248" y="52"/>
                    <a:pt x="242" y="41"/>
                  </a:cubicBezTo>
                  <a:cubicBezTo>
                    <a:pt x="236" y="30"/>
                    <a:pt x="242" y="41"/>
                    <a:pt x="236" y="30"/>
                  </a:cubicBezTo>
                  <a:cubicBezTo>
                    <a:pt x="228" y="20"/>
                    <a:pt x="236" y="30"/>
                    <a:pt x="228" y="20"/>
                  </a:cubicBezTo>
                  <a:cubicBezTo>
                    <a:pt x="218" y="14"/>
                    <a:pt x="228" y="20"/>
                    <a:pt x="218" y="14"/>
                  </a:cubicBezTo>
                  <a:cubicBezTo>
                    <a:pt x="209" y="7"/>
                    <a:pt x="218" y="14"/>
                    <a:pt x="209" y="7"/>
                  </a:cubicBezTo>
                  <a:cubicBezTo>
                    <a:pt x="198" y="4"/>
                    <a:pt x="209" y="7"/>
                    <a:pt x="198" y="4"/>
                  </a:cubicBezTo>
                  <a:cubicBezTo>
                    <a:pt x="186" y="1"/>
                    <a:pt x="198" y="4"/>
                    <a:pt x="186" y="1"/>
                  </a:cubicBezTo>
                  <a:cubicBezTo>
                    <a:pt x="173" y="0"/>
                    <a:pt x="186" y="1"/>
                    <a:pt x="173" y="0"/>
                  </a:cubicBezTo>
                  <a:cubicBezTo>
                    <a:pt x="158" y="1"/>
                    <a:pt x="173" y="0"/>
                    <a:pt x="158" y="1"/>
                  </a:cubicBezTo>
                  <a:cubicBezTo>
                    <a:pt x="146" y="4"/>
                    <a:pt x="158" y="1"/>
                    <a:pt x="146" y="4"/>
                  </a:cubicBezTo>
                  <a:cubicBezTo>
                    <a:pt x="134" y="7"/>
                    <a:pt x="146" y="4"/>
                    <a:pt x="134" y="7"/>
                  </a:cubicBezTo>
                  <a:cubicBezTo>
                    <a:pt x="122" y="13"/>
                    <a:pt x="134" y="7"/>
                    <a:pt x="122" y="13"/>
                  </a:cubicBezTo>
                  <a:cubicBezTo>
                    <a:pt x="112" y="20"/>
                    <a:pt x="122" y="13"/>
                    <a:pt x="112" y="20"/>
                  </a:cubicBezTo>
                  <a:cubicBezTo>
                    <a:pt x="102" y="28"/>
                    <a:pt x="112" y="20"/>
                    <a:pt x="102" y="28"/>
                  </a:cubicBezTo>
                  <a:cubicBezTo>
                    <a:pt x="92" y="37"/>
                    <a:pt x="102" y="28"/>
                    <a:pt x="92" y="37"/>
                  </a:cubicBezTo>
                  <a:cubicBezTo>
                    <a:pt x="84" y="48"/>
                    <a:pt x="92" y="37"/>
                    <a:pt x="84" y="48"/>
                  </a:cubicBezTo>
                  <a:cubicBezTo>
                    <a:pt x="83" y="48"/>
                    <a:pt x="84" y="48"/>
                    <a:pt x="83" y="48"/>
                  </a:cubicBezTo>
                  <a:cubicBezTo>
                    <a:pt x="85" y="7"/>
                    <a:pt x="83" y="48"/>
                    <a:pt x="85" y="7"/>
                  </a:cubicBezTo>
                  <a:cubicBezTo>
                    <a:pt x="0" y="7"/>
                    <a:pt x="85" y="7"/>
                    <a:pt x="0" y="7"/>
                  </a:cubicBezTo>
                  <a:cubicBezTo>
                    <a:pt x="2" y="37"/>
                    <a:pt x="0" y="7"/>
                    <a:pt x="2" y="37"/>
                  </a:cubicBezTo>
                  <a:cubicBezTo>
                    <a:pt x="4" y="66"/>
                    <a:pt x="2" y="37"/>
                    <a:pt x="4" y="66"/>
                  </a:cubicBezTo>
                  <a:cubicBezTo>
                    <a:pt x="5" y="127"/>
                    <a:pt x="4" y="66"/>
                    <a:pt x="5" y="127"/>
                  </a:cubicBezTo>
                  <a:cubicBezTo>
                    <a:pt x="5" y="149"/>
                    <a:pt x="5" y="127"/>
                    <a:pt x="5" y="149"/>
                  </a:cubicBezTo>
                  <a:cubicBezTo>
                    <a:pt x="4" y="211"/>
                    <a:pt x="5" y="149"/>
                    <a:pt x="4" y="211"/>
                  </a:cubicBezTo>
                  <a:cubicBezTo>
                    <a:pt x="2" y="240"/>
                    <a:pt x="4" y="211"/>
                    <a:pt x="2" y="240"/>
                  </a:cubicBezTo>
                  <a:cubicBezTo>
                    <a:pt x="0" y="268"/>
                    <a:pt x="2" y="240"/>
                    <a:pt x="0" y="268"/>
                  </a:cubicBezTo>
                  <a:cubicBezTo>
                    <a:pt x="89" y="268"/>
                    <a:pt x="0" y="268"/>
                    <a:pt x="89" y="268"/>
                  </a:cubicBezTo>
                  <a:cubicBezTo>
                    <a:pt x="86" y="240"/>
                    <a:pt x="89" y="268"/>
                    <a:pt x="86" y="240"/>
                  </a:cubicBezTo>
                  <a:cubicBezTo>
                    <a:pt x="85" y="211"/>
                    <a:pt x="86" y="240"/>
                    <a:pt x="85" y="211"/>
                  </a:cubicBezTo>
                  <a:cubicBezTo>
                    <a:pt x="84" y="149"/>
                    <a:pt x="85" y="211"/>
                    <a:pt x="84" y="149"/>
                  </a:cubicBezTo>
                  <a:cubicBezTo>
                    <a:pt x="84" y="127"/>
                    <a:pt x="84" y="149"/>
                    <a:pt x="84" y="127"/>
                  </a:cubicBezTo>
                  <a:cubicBezTo>
                    <a:pt x="85" y="110"/>
                    <a:pt x="84" y="127"/>
                    <a:pt x="85" y="110"/>
                  </a:cubicBezTo>
                  <a:cubicBezTo>
                    <a:pt x="86" y="94"/>
                    <a:pt x="85" y="110"/>
                    <a:pt x="86" y="94"/>
                  </a:cubicBezTo>
                  <a:cubicBezTo>
                    <a:pt x="91" y="80"/>
                    <a:pt x="86" y="94"/>
                    <a:pt x="91" y="80"/>
                  </a:cubicBezTo>
                  <a:cubicBezTo>
                    <a:pt x="94" y="74"/>
                    <a:pt x="91" y="80"/>
                    <a:pt x="94" y="74"/>
                  </a:cubicBezTo>
                  <a:cubicBezTo>
                    <a:pt x="96" y="70"/>
                    <a:pt x="94" y="74"/>
                    <a:pt x="96" y="70"/>
                  </a:cubicBezTo>
                  <a:cubicBezTo>
                    <a:pt x="100" y="64"/>
                    <a:pt x="96" y="70"/>
                    <a:pt x="100" y="64"/>
                  </a:cubicBezTo>
                  <a:cubicBezTo>
                    <a:pt x="103" y="59"/>
                    <a:pt x="100" y="64"/>
                    <a:pt x="103" y="59"/>
                  </a:cubicBezTo>
                  <a:cubicBezTo>
                    <a:pt x="107" y="55"/>
                    <a:pt x="103" y="59"/>
                    <a:pt x="107" y="55"/>
                  </a:cubicBezTo>
                  <a:cubicBezTo>
                    <a:pt x="113" y="53"/>
                    <a:pt x="107" y="55"/>
                    <a:pt x="113" y="53"/>
                  </a:cubicBezTo>
                  <a:cubicBezTo>
                    <a:pt x="116" y="50"/>
                    <a:pt x="113" y="53"/>
                    <a:pt x="116" y="50"/>
                  </a:cubicBezTo>
                  <a:cubicBezTo>
                    <a:pt x="124" y="49"/>
                    <a:pt x="116" y="50"/>
                    <a:pt x="124" y="49"/>
                  </a:cubicBezTo>
                  <a:cubicBezTo>
                    <a:pt x="128" y="48"/>
                    <a:pt x="124" y="49"/>
                    <a:pt x="128" y="48"/>
                  </a:cubicBezTo>
                  <a:cubicBezTo>
                    <a:pt x="146" y="48"/>
                    <a:pt x="128" y="48"/>
                    <a:pt x="146" y="48"/>
                  </a:cubicBezTo>
                  <a:cubicBezTo>
                    <a:pt x="152" y="50"/>
                    <a:pt x="146" y="48"/>
                    <a:pt x="152" y="50"/>
                  </a:cubicBezTo>
                  <a:cubicBezTo>
                    <a:pt x="156" y="52"/>
                    <a:pt x="152" y="50"/>
                    <a:pt x="156" y="52"/>
                  </a:cubicBezTo>
                  <a:cubicBezTo>
                    <a:pt x="160" y="55"/>
                    <a:pt x="156" y="52"/>
                    <a:pt x="160" y="55"/>
                  </a:cubicBezTo>
                  <a:cubicBezTo>
                    <a:pt x="163" y="58"/>
                    <a:pt x="160" y="55"/>
                    <a:pt x="163" y="58"/>
                  </a:cubicBezTo>
                  <a:cubicBezTo>
                    <a:pt x="166" y="61"/>
                    <a:pt x="163" y="58"/>
                    <a:pt x="166" y="61"/>
                  </a:cubicBezTo>
                  <a:cubicBezTo>
                    <a:pt x="169" y="66"/>
                    <a:pt x="166" y="61"/>
                    <a:pt x="169" y="66"/>
                  </a:cubicBezTo>
                  <a:cubicBezTo>
                    <a:pt x="173" y="76"/>
                    <a:pt x="169" y="66"/>
                    <a:pt x="173" y="76"/>
                  </a:cubicBezTo>
                  <a:cubicBezTo>
                    <a:pt x="176" y="86"/>
                    <a:pt x="173" y="76"/>
                    <a:pt x="176" y="86"/>
                  </a:cubicBezTo>
                  <a:cubicBezTo>
                    <a:pt x="176" y="101"/>
                    <a:pt x="176" y="86"/>
                    <a:pt x="176" y="101"/>
                  </a:cubicBezTo>
                  <a:cubicBezTo>
                    <a:pt x="178" y="116"/>
                    <a:pt x="176" y="101"/>
                    <a:pt x="178" y="116"/>
                  </a:cubicBezTo>
                  <a:cubicBezTo>
                    <a:pt x="178" y="149"/>
                    <a:pt x="178" y="116"/>
                    <a:pt x="178" y="149"/>
                  </a:cubicBezTo>
                  <a:cubicBezTo>
                    <a:pt x="176" y="211"/>
                    <a:pt x="178" y="149"/>
                    <a:pt x="176" y="211"/>
                  </a:cubicBezTo>
                  <a:cubicBezTo>
                    <a:pt x="175" y="240"/>
                    <a:pt x="176" y="211"/>
                    <a:pt x="175" y="240"/>
                  </a:cubicBezTo>
                  <a:cubicBezTo>
                    <a:pt x="173" y="268"/>
                    <a:pt x="175" y="240"/>
                    <a:pt x="173" y="268"/>
                  </a:cubicBezTo>
                  <a:cubicBezTo>
                    <a:pt x="262" y="268"/>
                    <a:pt x="173" y="268"/>
                    <a:pt x="262" y="268"/>
                  </a:cubicBezTo>
                  <a:cubicBezTo>
                    <a:pt x="259" y="240"/>
                    <a:pt x="262" y="268"/>
                    <a:pt x="259" y="240"/>
                  </a:cubicBezTo>
                  <a:cubicBezTo>
                    <a:pt x="257" y="211"/>
                    <a:pt x="259" y="240"/>
                    <a:pt x="257" y="211"/>
                  </a:cubicBezTo>
                  <a:cubicBezTo>
                    <a:pt x="257" y="100"/>
                    <a:pt x="257" y="211"/>
                    <a:pt x="257" y="100"/>
                  </a:cubicBezTo>
                  <a:cubicBezTo>
                    <a:pt x="258" y="90"/>
                    <a:pt x="257" y="100"/>
                    <a:pt x="258" y="90"/>
                  </a:cubicBezTo>
                  <a:cubicBezTo>
                    <a:pt x="260" y="79"/>
                    <a:pt x="258" y="90"/>
                    <a:pt x="260" y="79"/>
                  </a:cubicBezTo>
                  <a:cubicBezTo>
                    <a:pt x="265" y="70"/>
                    <a:pt x="260" y="79"/>
                    <a:pt x="265" y="70"/>
                  </a:cubicBezTo>
                  <a:cubicBezTo>
                    <a:pt x="269" y="65"/>
                    <a:pt x="265" y="70"/>
                    <a:pt x="269" y="65"/>
                  </a:cubicBezTo>
                  <a:cubicBezTo>
                    <a:pt x="271" y="61"/>
                    <a:pt x="269" y="65"/>
                    <a:pt x="271" y="61"/>
                  </a:cubicBezTo>
                  <a:cubicBezTo>
                    <a:pt x="276" y="56"/>
                    <a:pt x="271" y="61"/>
                    <a:pt x="276" y="56"/>
                  </a:cubicBezTo>
                  <a:cubicBezTo>
                    <a:pt x="281" y="54"/>
                    <a:pt x="276" y="56"/>
                    <a:pt x="281" y="54"/>
                  </a:cubicBezTo>
                  <a:cubicBezTo>
                    <a:pt x="284" y="52"/>
                    <a:pt x="281" y="54"/>
                    <a:pt x="284" y="52"/>
                  </a:cubicBezTo>
                  <a:cubicBezTo>
                    <a:pt x="290" y="49"/>
                    <a:pt x="284" y="52"/>
                    <a:pt x="290" y="49"/>
                  </a:cubicBezTo>
                  <a:cubicBezTo>
                    <a:pt x="296" y="48"/>
                    <a:pt x="290" y="49"/>
                    <a:pt x="296" y="48"/>
                  </a:cubicBezTo>
                  <a:cubicBezTo>
                    <a:pt x="314" y="48"/>
                    <a:pt x="296" y="48"/>
                    <a:pt x="314" y="48"/>
                  </a:cubicBezTo>
                  <a:cubicBezTo>
                    <a:pt x="319" y="50"/>
                    <a:pt x="314" y="48"/>
                    <a:pt x="319" y="50"/>
                  </a:cubicBezTo>
                  <a:cubicBezTo>
                    <a:pt x="324" y="52"/>
                    <a:pt x="319" y="50"/>
                    <a:pt x="324" y="52"/>
                  </a:cubicBezTo>
                  <a:cubicBezTo>
                    <a:pt x="328" y="54"/>
                    <a:pt x="324" y="52"/>
                    <a:pt x="328" y="54"/>
                  </a:cubicBezTo>
                  <a:cubicBezTo>
                    <a:pt x="331" y="56"/>
                    <a:pt x="328" y="54"/>
                    <a:pt x="331" y="56"/>
                  </a:cubicBezTo>
                  <a:cubicBezTo>
                    <a:pt x="335" y="60"/>
                    <a:pt x="331" y="56"/>
                    <a:pt x="335" y="60"/>
                  </a:cubicBezTo>
                  <a:cubicBezTo>
                    <a:pt x="338" y="64"/>
                    <a:pt x="335" y="60"/>
                    <a:pt x="338" y="64"/>
                  </a:cubicBezTo>
                  <a:cubicBezTo>
                    <a:pt x="341" y="68"/>
                    <a:pt x="338" y="64"/>
                    <a:pt x="341" y="68"/>
                  </a:cubicBezTo>
                  <a:cubicBezTo>
                    <a:pt x="344" y="72"/>
                    <a:pt x="341" y="68"/>
                    <a:pt x="344" y="72"/>
                  </a:cubicBezTo>
                  <a:cubicBezTo>
                    <a:pt x="346" y="78"/>
                    <a:pt x="344" y="72"/>
                    <a:pt x="346" y="78"/>
                  </a:cubicBezTo>
                  <a:cubicBezTo>
                    <a:pt x="348" y="84"/>
                    <a:pt x="346" y="78"/>
                    <a:pt x="348" y="84"/>
                  </a:cubicBezTo>
                  <a:cubicBezTo>
                    <a:pt x="350" y="97"/>
                    <a:pt x="348" y="84"/>
                    <a:pt x="350" y="97"/>
                  </a:cubicBezTo>
                  <a:cubicBezTo>
                    <a:pt x="352" y="114"/>
                    <a:pt x="350" y="97"/>
                    <a:pt x="352" y="114"/>
                  </a:cubicBezTo>
                  <a:cubicBezTo>
                    <a:pt x="350" y="161"/>
                    <a:pt x="352" y="114"/>
                    <a:pt x="350" y="161"/>
                  </a:cubicBezTo>
                  <a:cubicBezTo>
                    <a:pt x="349" y="202"/>
                    <a:pt x="350" y="161"/>
                    <a:pt x="349" y="202"/>
                  </a:cubicBezTo>
                  <a:cubicBezTo>
                    <a:pt x="348" y="238"/>
                    <a:pt x="349" y="202"/>
                    <a:pt x="348" y="238"/>
                  </a:cubicBezTo>
                  <a:cubicBezTo>
                    <a:pt x="344" y="268"/>
                    <a:pt x="348" y="238"/>
                    <a:pt x="344" y="268"/>
                  </a:cubicBezTo>
                  <a:cubicBezTo>
                    <a:pt x="432" y="268"/>
                    <a:pt x="344" y="268"/>
                    <a:pt x="432" y="268"/>
                  </a:cubicBezTo>
                  <a:cubicBezTo>
                    <a:pt x="431" y="228"/>
                    <a:pt x="432" y="268"/>
                    <a:pt x="431" y="228"/>
                  </a:cubicBezTo>
                </a:path>
              </a:pathLst>
            </a:custGeom>
            <a:solidFill>
              <a:srgbClr val="9C9B8E"/>
            </a:solidFill>
            <a:ln w="9525">
              <a:solidFill>
                <a:srgbClr val="9C9B8E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7"/>
            <p:cNvSpPr>
              <a:spLocks noChangeArrowheads="1"/>
            </p:cNvSpPr>
            <p:nvPr userDrawn="1"/>
          </p:nvSpPr>
          <p:spPr bwMode="auto">
            <a:xfrm>
              <a:off x="5206" y="4008"/>
              <a:ext cx="112" cy="109"/>
            </a:xfrm>
            <a:custGeom>
              <a:avLst/>
              <a:gdLst>
                <a:gd name="T0" fmla="*/ 1 w 281"/>
                <a:gd name="T1" fmla="*/ 1 h 275"/>
                <a:gd name="T2" fmla="*/ 1 w 281"/>
                <a:gd name="T3" fmla="*/ 1 h 275"/>
                <a:gd name="T4" fmla="*/ 1 w 281"/>
                <a:gd name="T5" fmla="*/ 0 h 275"/>
                <a:gd name="T6" fmla="*/ 1 w 281"/>
                <a:gd name="T7" fmla="*/ 0 h 275"/>
                <a:gd name="T8" fmla="*/ 1 w 281"/>
                <a:gd name="T9" fmla="*/ 0 h 275"/>
                <a:gd name="T10" fmla="*/ 1 w 281"/>
                <a:gd name="T11" fmla="*/ 0 h 275"/>
                <a:gd name="T12" fmla="*/ 1 w 281"/>
                <a:gd name="T13" fmla="*/ 0 h 275"/>
                <a:gd name="T14" fmla="*/ 0 w 281"/>
                <a:gd name="T15" fmla="*/ 0 h 275"/>
                <a:gd name="T16" fmla="*/ 0 w 281"/>
                <a:gd name="T17" fmla="*/ 0 h 275"/>
                <a:gd name="T18" fmla="*/ 0 w 281"/>
                <a:gd name="T19" fmla="*/ 0 h 275"/>
                <a:gd name="T20" fmla="*/ 0 w 281"/>
                <a:gd name="T21" fmla="*/ 0 h 275"/>
                <a:gd name="T22" fmla="*/ 0 w 281"/>
                <a:gd name="T23" fmla="*/ 0 h 275"/>
                <a:gd name="T24" fmla="*/ 0 w 281"/>
                <a:gd name="T25" fmla="*/ 0 h 275"/>
                <a:gd name="T26" fmla="*/ 0 w 281"/>
                <a:gd name="T27" fmla="*/ 0 h 275"/>
                <a:gd name="T28" fmla="*/ 0 w 281"/>
                <a:gd name="T29" fmla="*/ 0 h 275"/>
                <a:gd name="T30" fmla="*/ 0 w 281"/>
                <a:gd name="T31" fmla="*/ 0 h 275"/>
                <a:gd name="T32" fmla="*/ 1 w 281"/>
                <a:gd name="T33" fmla="*/ 0 h 275"/>
                <a:gd name="T34" fmla="*/ 1 w 281"/>
                <a:gd name="T35" fmla="*/ 0 h 275"/>
                <a:gd name="T36" fmla="*/ 1 w 281"/>
                <a:gd name="T37" fmla="*/ 0 h 275"/>
                <a:gd name="T38" fmla="*/ 1 w 281"/>
                <a:gd name="T39" fmla="*/ 0 h 275"/>
                <a:gd name="T40" fmla="*/ 0 w 281"/>
                <a:gd name="T41" fmla="*/ 0 h 275"/>
                <a:gd name="T42" fmla="*/ 0 w 281"/>
                <a:gd name="T43" fmla="*/ 0 h 275"/>
                <a:gd name="T44" fmla="*/ 0 w 281"/>
                <a:gd name="T45" fmla="*/ 1 h 275"/>
                <a:gd name="T46" fmla="*/ 0 w 281"/>
                <a:gd name="T47" fmla="*/ 1 h 275"/>
                <a:gd name="T48" fmla="*/ 0 w 281"/>
                <a:gd name="T49" fmla="*/ 1 h 275"/>
                <a:gd name="T50" fmla="*/ 0 w 281"/>
                <a:gd name="T51" fmla="*/ 1 h 275"/>
                <a:gd name="T52" fmla="*/ 0 w 281"/>
                <a:gd name="T53" fmla="*/ 1 h 275"/>
                <a:gd name="T54" fmla="*/ 0 w 281"/>
                <a:gd name="T55" fmla="*/ 1 h 275"/>
                <a:gd name="T56" fmla="*/ 0 w 281"/>
                <a:gd name="T57" fmla="*/ 1 h 275"/>
                <a:gd name="T58" fmla="*/ 0 w 281"/>
                <a:gd name="T59" fmla="*/ 1 h 275"/>
                <a:gd name="T60" fmla="*/ 0 w 281"/>
                <a:gd name="T61" fmla="*/ 1 h 275"/>
                <a:gd name="T62" fmla="*/ 0 w 281"/>
                <a:gd name="T63" fmla="*/ 1 h 275"/>
                <a:gd name="T64" fmla="*/ 1 w 281"/>
                <a:gd name="T65" fmla="*/ 1 h 275"/>
                <a:gd name="T66" fmla="*/ 1 w 281"/>
                <a:gd name="T67" fmla="*/ 1 h 275"/>
                <a:gd name="T68" fmla="*/ 1 w 281"/>
                <a:gd name="T69" fmla="*/ 1 h 275"/>
                <a:gd name="T70" fmla="*/ 1 w 281"/>
                <a:gd name="T71" fmla="*/ 1 h 275"/>
                <a:gd name="T72" fmla="*/ 1 w 281"/>
                <a:gd name="T73" fmla="*/ 1 h 275"/>
                <a:gd name="T74" fmla="*/ 1 w 281"/>
                <a:gd name="T75" fmla="*/ 1 h 275"/>
                <a:gd name="T76" fmla="*/ 1 w 281"/>
                <a:gd name="T77" fmla="*/ 1 h 275"/>
                <a:gd name="T78" fmla="*/ 1 w 281"/>
                <a:gd name="T79" fmla="*/ 1 h 275"/>
                <a:gd name="T80" fmla="*/ 1 w 281"/>
                <a:gd name="T81" fmla="*/ 1 h 275"/>
                <a:gd name="T82" fmla="*/ 1 w 281"/>
                <a:gd name="T83" fmla="*/ 1 h 275"/>
                <a:gd name="T84" fmla="*/ 1 w 281"/>
                <a:gd name="T85" fmla="*/ 1 h 275"/>
                <a:gd name="T86" fmla="*/ 0 w 281"/>
                <a:gd name="T87" fmla="*/ 1 h 275"/>
                <a:gd name="T88" fmla="*/ 0 w 281"/>
                <a:gd name="T89" fmla="*/ 1 h 275"/>
                <a:gd name="T90" fmla="*/ 0 w 281"/>
                <a:gd name="T91" fmla="*/ 1 h 275"/>
                <a:gd name="T92" fmla="*/ 0 w 281"/>
                <a:gd name="T93" fmla="*/ 1 h 275"/>
                <a:gd name="T94" fmla="*/ 0 w 281"/>
                <a:gd name="T95" fmla="*/ 1 h 275"/>
                <a:gd name="T96" fmla="*/ 0 w 281"/>
                <a:gd name="T97" fmla="*/ 1 h 275"/>
                <a:gd name="T98" fmla="*/ 1 w 281"/>
                <a:gd name="T99" fmla="*/ 0 h 2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81" h="275">
                  <a:moveTo>
                    <a:pt x="262" y="247"/>
                  </a:moveTo>
                  <a:cubicBezTo>
                    <a:pt x="256" y="246"/>
                    <a:pt x="262" y="247"/>
                    <a:pt x="256" y="246"/>
                  </a:cubicBezTo>
                  <a:cubicBezTo>
                    <a:pt x="251" y="242"/>
                    <a:pt x="256" y="246"/>
                    <a:pt x="251" y="242"/>
                  </a:cubicBezTo>
                  <a:cubicBezTo>
                    <a:pt x="247" y="239"/>
                    <a:pt x="251" y="242"/>
                    <a:pt x="247" y="239"/>
                  </a:cubicBezTo>
                  <a:cubicBezTo>
                    <a:pt x="245" y="232"/>
                    <a:pt x="247" y="239"/>
                    <a:pt x="245" y="232"/>
                  </a:cubicBezTo>
                  <a:cubicBezTo>
                    <a:pt x="242" y="223"/>
                    <a:pt x="245" y="232"/>
                    <a:pt x="242" y="223"/>
                  </a:cubicBezTo>
                  <a:cubicBezTo>
                    <a:pt x="242" y="211"/>
                    <a:pt x="242" y="223"/>
                    <a:pt x="242" y="211"/>
                  </a:cubicBezTo>
                  <a:cubicBezTo>
                    <a:pt x="244" y="152"/>
                    <a:pt x="242" y="211"/>
                    <a:pt x="244" y="152"/>
                  </a:cubicBezTo>
                  <a:cubicBezTo>
                    <a:pt x="244" y="77"/>
                    <a:pt x="244" y="152"/>
                    <a:pt x="244" y="77"/>
                  </a:cubicBezTo>
                  <a:cubicBezTo>
                    <a:pt x="242" y="66"/>
                    <a:pt x="244" y="77"/>
                    <a:pt x="242" y="66"/>
                  </a:cubicBezTo>
                  <a:cubicBezTo>
                    <a:pt x="239" y="56"/>
                    <a:pt x="242" y="66"/>
                    <a:pt x="239" y="56"/>
                  </a:cubicBezTo>
                  <a:cubicBezTo>
                    <a:pt x="235" y="48"/>
                    <a:pt x="239" y="56"/>
                    <a:pt x="235" y="48"/>
                  </a:cubicBezTo>
                  <a:cubicBezTo>
                    <a:pt x="232" y="40"/>
                    <a:pt x="235" y="48"/>
                    <a:pt x="232" y="40"/>
                  </a:cubicBezTo>
                  <a:cubicBezTo>
                    <a:pt x="227" y="32"/>
                    <a:pt x="232" y="40"/>
                    <a:pt x="227" y="32"/>
                  </a:cubicBezTo>
                  <a:cubicBezTo>
                    <a:pt x="221" y="26"/>
                    <a:pt x="227" y="32"/>
                    <a:pt x="221" y="26"/>
                  </a:cubicBezTo>
                  <a:cubicBezTo>
                    <a:pt x="214" y="20"/>
                    <a:pt x="221" y="26"/>
                    <a:pt x="214" y="20"/>
                  </a:cubicBezTo>
                  <a:cubicBezTo>
                    <a:pt x="206" y="16"/>
                    <a:pt x="214" y="20"/>
                    <a:pt x="206" y="16"/>
                  </a:cubicBezTo>
                  <a:cubicBezTo>
                    <a:pt x="198" y="12"/>
                    <a:pt x="206" y="16"/>
                    <a:pt x="198" y="12"/>
                  </a:cubicBezTo>
                  <a:cubicBezTo>
                    <a:pt x="190" y="8"/>
                    <a:pt x="198" y="12"/>
                    <a:pt x="190" y="8"/>
                  </a:cubicBezTo>
                  <a:cubicBezTo>
                    <a:pt x="180" y="6"/>
                    <a:pt x="190" y="8"/>
                    <a:pt x="180" y="6"/>
                  </a:cubicBezTo>
                  <a:cubicBezTo>
                    <a:pt x="169" y="4"/>
                    <a:pt x="180" y="6"/>
                    <a:pt x="169" y="4"/>
                  </a:cubicBezTo>
                  <a:cubicBezTo>
                    <a:pt x="156" y="1"/>
                    <a:pt x="169" y="4"/>
                    <a:pt x="156" y="1"/>
                  </a:cubicBezTo>
                  <a:cubicBezTo>
                    <a:pt x="144" y="0"/>
                    <a:pt x="156" y="1"/>
                    <a:pt x="144" y="0"/>
                  </a:cubicBezTo>
                  <a:cubicBezTo>
                    <a:pt x="131" y="0"/>
                    <a:pt x="144" y="0"/>
                    <a:pt x="131" y="0"/>
                  </a:cubicBezTo>
                  <a:cubicBezTo>
                    <a:pt x="116" y="1"/>
                    <a:pt x="131" y="0"/>
                    <a:pt x="116" y="1"/>
                  </a:cubicBezTo>
                  <a:cubicBezTo>
                    <a:pt x="103" y="4"/>
                    <a:pt x="116" y="1"/>
                    <a:pt x="103" y="4"/>
                  </a:cubicBezTo>
                  <a:cubicBezTo>
                    <a:pt x="89" y="6"/>
                    <a:pt x="103" y="4"/>
                    <a:pt x="89" y="6"/>
                  </a:cubicBezTo>
                  <a:cubicBezTo>
                    <a:pt x="74" y="11"/>
                    <a:pt x="89" y="6"/>
                    <a:pt x="74" y="11"/>
                  </a:cubicBezTo>
                  <a:cubicBezTo>
                    <a:pt x="66" y="13"/>
                    <a:pt x="74" y="11"/>
                    <a:pt x="66" y="13"/>
                  </a:cubicBezTo>
                  <a:cubicBezTo>
                    <a:pt x="58" y="17"/>
                    <a:pt x="66" y="13"/>
                    <a:pt x="58" y="17"/>
                  </a:cubicBezTo>
                  <a:cubicBezTo>
                    <a:pt x="41" y="26"/>
                    <a:pt x="58" y="17"/>
                    <a:pt x="41" y="26"/>
                  </a:cubicBezTo>
                  <a:cubicBezTo>
                    <a:pt x="25" y="36"/>
                    <a:pt x="41" y="26"/>
                    <a:pt x="25" y="36"/>
                  </a:cubicBezTo>
                  <a:cubicBezTo>
                    <a:pt x="11" y="46"/>
                    <a:pt x="25" y="36"/>
                    <a:pt x="11" y="46"/>
                  </a:cubicBezTo>
                  <a:cubicBezTo>
                    <a:pt x="13" y="59"/>
                    <a:pt x="11" y="46"/>
                    <a:pt x="13" y="59"/>
                  </a:cubicBezTo>
                  <a:cubicBezTo>
                    <a:pt x="16" y="70"/>
                    <a:pt x="13" y="59"/>
                    <a:pt x="16" y="70"/>
                  </a:cubicBezTo>
                  <a:cubicBezTo>
                    <a:pt x="17" y="78"/>
                    <a:pt x="16" y="70"/>
                    <a:pt x="17" y="78"/>
                  </a:cubicBezTo>
                  <a:cubicBezTo>
                    <a:pt x="22" y="103"/>
                    <a:pt x="17" y="78"/>
                    <a:pt x="22" y="103"/>
                  </a:cubicBezTo>
                  <a:cubicBezTo>
                    <a:pt x="29" y="97"/>
                    <a:pt x="22" y="103"/>
                    <a:pt x="29" y="97"/>
                  </a:cubicBezTo>
                  <a:cubicBezTo>
                    <a:pt x="36" y="90"/>
                    <a:pt x="29" y="97"/>
                    <a:pt x="36" y="90"/>
                  </a:cubicBezTo>
                  <a:cubicBezTo>
                    <a:pt x="47" y="83"/>
                    <a:pt x="36" y="90"/>
                    <a:pt x="47" y="83"/>
                  </a:cubicBezTo>
                  <a:cubicBezTo>
                    <a:pt x="60" y="74"/>
                    <a:pt x="47" y="83"/>
                    <a:pt x="60" y="74"/>
                  </a:cubicBezTo>
                  <a:cubicBezTo>
                    <a:pt x="74" y="67"/>
                    <a:pt x="60" y="74"/>
                    <a:pt x="74" y="67"/>
                  </a:cubicBezTo>
                  <a:cubicBezTo>
                    <a:pt x="82" y="64"/>
                    <a:pt x="74" y="67"/>
                    <a:pt x="82" y="64"/>
                  </a:cubicBezTo>
                  <a:cubicBezTo>
                    <a:pt x="90" y="61"/>
                    <a:pt x="82" y="64"/>
                    <a:pt x="90" y="61"/>
                  </a:cubicBezTo>
                  <a:cubicBezTo>
                    <a:pt x="100" y="59"/>
                    <a:pt x="90" y="61"/>
                    <a:pt x="100" y="59"/>
                  </a:cubicBezTo>
                  <a:cubicBezTo>
                    <a:pt x="107" y="59"/>
                    <a:pt x="100" y="59"/>
                    <a:pt x="107" y="59"/>
                  </a:cubicBezTo>
                  <a:cubicBezTo>
                    <a:pt x="119" y="58"/>
                    <a:pt x="107" y="59"/>
                    <a:pt x="119" y="58"/>
                  </a:cubicBezTo>
                  <a:cubicBezTo>
                    <a:pt x="128" y="58"/>
                    <a:pt x="119" y="58"/>
                    <a:pt x="128" y="58"/>
                  </a:cubicBezTo>
                  <a:cubicBezTo>
                    <a:pt x="137" y="59"/>
                    <a:pt x="128" y="58"/>
                    <a:pt x="137" y="59"/>
                  </a:cubicBezTo>
                  <a:cubicBezTo>
                    <a:pt x="143" y="62"/>
                    <a:pt x="137" y="59"/>
                    <a:pt x="143" y="62"/>
                  </a:cubicBezTo>
                  <a:cubicBezTo>
                    <a:pt x="148" y="65"/>
                    <a:pt x="143" y="62"/>
                    <a:pt x="148" y="65"/>
                  </a:cubicBezTo>
                  <a:cubicBezTo>
                    <a:pt x="152" y="68"/>
                    <a:pt x="148" y="65"/>
                    <a:pt x="152" y="68"/>
                  </a:cubicBezTo>
                  <a:cubicBezTo>
                    <a:pt x="156" y="72"/>
                    <a:pt x="152" y="68"/>
                    <a:pt x="156" y="72"/>
                  </a:cubicBezTo>
                  <a:cubicBezTo>
                    <a:pt x="158" y="76"/>
                    <a:pt x="156" y="72"/>
                    <a:pt x="158" y="76"/>
                  </a:cubicBezTo>
                  <a:cubicBezTo>
                    <a:pt x="160" y="82"/>
                    <a:pt x="158" y="76"/>
                    <a:pt x="160" y="82"/>
                  </a:cubicBezTo>
                  <a:cubicBezTo>
                    <a:pt x="160" y="95"/>
                    <a:pt x="160" y="82"/>
                    <a:pt x="160" y="95"/>
                  </a:cubicBezTo>
                  <a:cubicBezTo>
                    <a:pt x="158" y="100"/>
                    <a:pt x="160" y="95"/>
                    <a:pt x="158" y="100"/>
                  </a:cubicBezTo>
                  <a:cubicBezTo>
                    <a:pt x="156" y="102"/>
                    <a:pt x="158" y="100"/>
                    <a:pt x="156" y="102"/>
                  </a:cubicBezTo>
                  <a:cubicBezTo>
                    <a:pt x="155" y="104"/>
                    <a:pt x="156" y="102"/>
                    <a:pt x="155" y="104"/>
                  </a:cubicBezTo>
                  <a:cubicBezTo>
                    <a:pt x="148" y="109"/>
                    <a:pt x="155" y="104"/>
                    <a:pt x="148" y="109"/>
                  </a:cubicBezTo>
                  <a:cubicBezTo>
                    <a:pt x="140" y="113"/>
                    <a:pt x="148" y="109"/>
                    <a:pt x="140" y="113"/>
                  </a:cubicBezTo>
                  <a:cubicBezTo>
                    <a:pt x="127" y="118"/>
                    <a:pt x="140" y="113"/>
                    <a:pt x="127" y="118"/>
                  </a:cubicBezTo>
                  <a:cubicBezTo>
                    <a:pt x="109" y="121"/>
                    <a:pt x="127" y="118"/>
                    <a:pt x="109" y="121"/>
                  </a:cubicBezTo>
                  <a:cubicBezTo>
                    <a:pt x="88" y="126"/>
                    <a:pt x="109" y="121"/>
                    <a:pt x="88" y="126"/>
                  </a:cubicBezTo>
                  <a:cubicBezTo>
                    <a:pt x="68" y="131"/>
                    <a:pt x="88" y="126"/>
                    <a:pt x="68" y="131"/>
                  </a:cubicBezTo>
                  <a:cubicBezTo>
                    <a:pt x="52" y="137"/>
                    <a:pt x="68" y="131"/>
                    <a:pt x="52" y="137"/>
                  </a:cubicBezTo>
                  <a:cubicBezTo>
                    <a:pt x="43" y="140"/>
                    <a:pt x="52" y="137"/>
                    <a:pt x="43" y="140"/>
                  </a:cubicBezTo>
                  <a:cubicBezTo>
                    <a:pt x="36" y="144"/>
                    <a:pt x="43" y="140"/>
                    <a:pt x="36" y="144"/>
                  </a:cubicBezTo>
                  <a:cubicBezTo>
                    <a:pt x="30" y="149"/>
                    <a:pt x="36" y="144"/>
                    <a:pt x="30" y="149"/>
                  </a:cubicBezTo>
                  <a:cubicBezTo>
                    <a:pt x="24" y="152"/>
                    <a:pt x="30" y="149"/>
                    <a:pt x="24" y="152"/>
                  </a:cubicBezTo>
                  <a:cubicBezTo>
                    <a:pt x="18" y="157"/>
                    <a:pt x="24" y="152"/>
                    <a:pt x="18" y="157"/>
                  </a:cubicBezTo>
                  <a:cubicBezTo>
                    <a:pt x="14" y="162"/>
                    <a:pt x="18" y="157"/>
                    <a:pt x="14" y="162"/>
                  </a:cubicBezTo>
                  <a:cubicBezTo>
                    <a:pt x="10" y="168"/>
                    <a:pt x="14" y="162"/>
                    <a:pt x="10" y="168"/>
                  </a:cubicBezTo>
                  <a:cubicBezTo>
                    <a:pt x="6" y="175"/>
                    <a:pt x="10" y="168"/>
                    <a:pt x="6" y="175"/>
                  </a:cubicBezTo>
                  <a:cubicBezTo>
                    <a:pt x="4" y="181"/>
                    <a:pt x="6" y="175"/>
                    <a:pt x="4" y="181"/>
                  </a:cubicBezTo>
                  <a:cubicBezTo>
                    <a:pt x="1" y="188"/>
                    <a:pt x="4" y="181"/>
                    <a:pt x="1" y="188"/>
                  </a:cubicBezTo>
                  <a:cubicBezTo>
                    <a:pt x="1" y="197"/>
                    <a:pt x="1" y="188"/>
                    <a:pt x="1" y="197"/>
                  </a:cubicBezTo>
                  <a:cubicBezTo>
                    <a:pt x="0" y="205"/>
                    <a:pt x="1" y="197"/>
                    <a:pt x="0" y="205"/>
                  </a:cubicBezTo>
                  <a:cubicBezTo>
                    <a:pt x="1" y="211"/>
                    <a:pt x="0" y="205"/>
                    <a:pt x="1" y="211"/>
                  </a:cubicBezTo>
                  <a:cubicBezTo>
                    <a:pt x="1" y="218"/>
                    <a:pt x="1" y="211"/>
                    <a:pt x="1" y="218"/>
                  </a:cubicBezTo>
                  <a:cubicBezTo>
                    <a:pt x="2" y="224"/>
                    <a:pt x="1" y="218"/>
                    <a:pt x="2" y="224"/>
                  </a:cubicBezTo>
                  <a:cubicBezTo>
                    <a:pt x="5" y="232"/>
                    <a:pt x="2" y="224"/>
                    <a:pt x="5" y="232"/>
                  </a:cubicBezTo>
                  <a:cubicBezTo>
                    <a:pt x="8" y="238"/>
                    <a:pt x="5" y="232"/>
                    <a:pt x="8" y="238"/>
                  </a:cubicBezTo>
                  <a:cubicBezTo>
                    <a:pt x="12" y="242"/>
                    <a:pt x="8" y="238"/>
                    <a:pt x="12" y="242"/>
                  </a:cubicBezTo>
                  <a:cubicBezTo>
                    <a:pt x="16" y="248"/>
                    <a:pt x="12" y="242"/>
                    <a:pt x="16" y="248"/>
                  </a:cubicBezTo>
                  <a:cubicBezTo>
                    <a:pt x="20" y="253"/>
                    <a:pt x="16" y="248"/>
                    <a:pt x="20" y="253"/>
                  </a:cubicBezTo>
                  <a:cubicBezTo>
                    <a:pt x="25" y="259"/>
                    <a:pt x="20" y="253"/>
                    <a:pt x="25" y="259"/>
                  </a:cubicBezTo>
                  <a:cubicBezTo>
                    <a:pt x="32" y="263"/>
                    <a:pt x="25" y="259"/>
                    <a:pt x="32" y="263"/>
                  </a:cubicBezTo>
                  <a:cubicBezTo>
                    <a:pt x="38" y="266"/>
                    <a:pt x="32" y="263"/>
                    <a:pt x="38" y="266"/>
                  </a:cubicBezTo>
                  <a:cubicBezTo>
                    <a:pt x="47" y="269"/>
                    <a:pt x="38" y="266"/>
                    <a:pt x="47" y="269"/>
                  </a:cubicBezTo>
                  <a:cubicBezTo>
                    <a:pt x="54" y="271"/>
                    <a:pt x="47" y="269"/>
                    <a:pt x="54" y="271"/>
                  </a:cubicBezTo>
                  <a:cubicBezTo>
                    <a:pt x="64" y="272"/>
                    <a:pt x="54" y="271"/>
                    <a:pt x="64" y="272"/>
                  </a:cubicBezTo>
                  <a:cubicBezTo>
                    <a:pt x="74" y="274"/>
                    <a:pt x="64" y="272"/>
                    <a:pt x="74" y="274"/>
                  </a:cubicBezTo>
                  <a:cubicBezTo>
                    <a:pt x="85" y="275"/>
                    <a:pt x="74" y="274"/>
                    <a:pt x="85" y="275"/>
                  </a:cubicBezTo>
                  <a:cubicBezTo>
                    <a:pt x="97" y="274"/>
                    <a:pt x="85" y="275"/>
                    <a:pt x="97" y="274"/>
                  </a:cubicBezTo>
                  <a:cubicBezTo>
                    <a:pt x="109" y="272"/>
                    <a:pt x="97" y="274"/>
                    <a:pt x="109" y="272"/>
                  </a:cubicBezTo>
                  <a:cubicBezTo>
                    <a:pt x="120" y="269"/>
                    <a:pt x="109" y="272"/>
                    <a:pt x="120" y="269"/>
                  </a:cubicBezTo>
                  <a:cubicBezTo>
                    <a:pt x="131" y="264"/>
                    <a:pt x="120" y="269"/>
                    <a:pt x="131" y="264"/>
                  </a:cubicBezTo>
                  <a:cubicBezTo>
                    <a:pt x="139" y="259"/>
                    <a:pt x="131" y="264"/>
                    <a:pt x="139" y="259"/>
                  </a:cubicBezTo>
                  <a:cubicBezTo>
                    <a:pt x="148" y="252"/>
                    <a:pt x="139" y="259"/>
                    <a:pt x="148" y="252"/>
                  </a:cubicBezTo>
                  <a:cubicBezTo>
                    <a:pt x="155" y="245"/>
                    <a:pt x="148" y="252"/>
                    <a:pt x="155" y="245"/>
                  </a:cubicBezTo>
                  <a:cubicBezTo>
                    <a:pt x="162" y="236"/>
                    <a:pt x="155" y="245"/>
                    <a:pt x="162" y="236"/>
                  </a:cubicBezTo>
                  <a:cubicBezTo>
                    <a:pt x="166" y="245"/>
                    <a:pt x="162" y="236"/>
                    <a:pt x="166" y="245"/>
                  </a:cubicBezTo>
                  <a:cubicBezTo>
                    <a:pt x="170" y="253"/>
                    <a:pt x="166" y="245"/>
                    <a:pt x="170" y="253"/>
                  </a:cubicBezTo>
                  <a:cubicBezTo>
                    <a:pt x="176" y="259"/>
                    <a:pt x="170" y="253"/>
                    <a:pt x="176" y="259"/>
                  </a:cubicBezTo>
                  <a:cubicBezTo>
                    <a:pt x="184" y="265"/>
                    <a:pt x="176" y="259"/>
                    <a:pt x="184" y="265"/>
                  </a:cubicBezTo>
                  <a:cubicBezTo>
                    <a:pt x="190" y="269"/>
                    <a:pt x="184" y="265"/>
                    <a:pt x="190" y="269"/>
                  </a:cubicBezTo>
                  <a:cubicBezTo>
                    <a:pt x="198" y="272"/>
                    <a:pt x="190" y="269"/>
                    <a:pt x="198" y="272"/>
                  </a:cubicBezTo>
                  <a:cubicBezTo>
                    <a:pt x="208" y="274"/>
                    <a:pt x="198" y="272"/>
                    <a:pt x="208" y="274"/>
                  </a:cubicBezTo>
                  <a:cubicBezTo>
                    <a:pt x="218" y="275"/>
                    <a:pt x="208" y="274"/>
                    <a:pt x="218" y="275"/>
                  </a:cubicBezTo>
                  <a:cubicBezTo>
                    <a:pt x="232" y="274"/>
                    <a:pt x="218" y="275"/>
                    <a:pt x="232" y="274"/>
                  </a:cubicBezTo>
                  <a:cubicBezTo>
                    <a:pt x="244" y="271"/>
                    <a:pt x="232" y="274"/>
                    <a:pt x="244" y="271"/>
                  </a:cubicBezTo>
                  <a:cubicBezTo>
                    <a:pt x="257" y="268"/>
                    <a:pt x="244" y="271"/>
                    <a:pt x="257" y="268"/>
                  </a:cubicBezTo>
                  <a:cubicBezTo>
                    <a:pt x="272" y="262"/>
                    <a:pt x="257" y="268"/>
                    <a:pt x="272" y="262"/>
                  </a:cubicBezTo>
                  <a:cubicBezTo>
                    <a:pt x="274" y="260"/>
                    <a:pt x="272" y="262"/>
                    <a:pt x="274" y="260"/>
                  </a:cubicBezTo>
                  <a:cubicBezTo>
                    <a:pt x="278" y="258"/>
                    <a:pt x="274" y="260"/>
                    <a:pt x="278" y="258"/>
                  </a:cubicBezTo>
                  <a:cubicBezTo>
                    <a:pt x="281" y="256"/>
                    <a:pt x="278" y="258"/>
                    <a:pt x="281" y="256"/>
                  </a:cubicBezTo>
                  <a:cubicBezTo>
                    <a:pt x="281" y="248"/>
                    <a:pt x="281" y="256"/>
                    <a:pt x="281" y="248"/>
                  </a:cubicBezTo>
                  <a:cubicBezTo>
                    <a:pt x="278" y="248"/>
                    <a:pt x="281" y="248"/>
                    <a:pt x="278" y="248"/>
                  </a:cubicBezTo>
                  <a:cubicBezTo>
                    <a:pt x="277" y="247"/>
                    <a:pt x="278" y="248"/>
                    <a:pt x="277" y="247"/>
                  </a:cubicBezTo>
                  <a:cubicBezTo>
                    <a:pt x="274" y="247"/>
                    <a:pt x="277" y="247"/>
                    <a:pt x="274" y="247"/>
                  </a:cubicBezTo>
                  <a:cubicBezTo>
                    <a:pt x="269" y="248"/>
                    <a:pt x="274" y="247"/>
                    <a:pt x="269" y="248"/>
                  </a:cubicBezTo>
                  <a:cubicBezTo>
                    <a:pt x="262" y="247"/>
                    <a:pt x="269" y="248"/>
                    <a:pt x="262" y="247"/>
                  </a:cubicBezTo>
                  <a:cubicBezTo>
                    <a:pt x="161" y="150"/>
                    <a:pt x="262" y="247"/>
                    <a:pt x="161" y="150"/>
                  </a:cubicBezTo>
                  <a:cubicBezTo>
                    <a:pt x="161" y="186"/>
                    <a:pt x="161" y="150"/>
                    <a:pt x="161" y="186"/>
                  </a:cubicBezTo>
                  <a:cubicBezTo>
                    <a:pt x="160" y="198"/>
                    <a:pt x="161" y="186"/>
                    <a:pt x="160" y="198"/>
                  </a:cubicBezTo>
                  <a:cubicBezTo>
                    <a:pt x="158" y="209"/>
                    <a:pt x="160" y="198"/>
                    <a:pt x="158" y="209"/>
                  </a:cubicBezTo>
                  <a:cubicBezTo>
                    <a:pt x="154" y="217"/>
                    <a:pt x="158" y="209"/>
                    <a:pt x="154" y="217"/>
                  </a:cubicBezTo>
                  <a:cubicBezTo>
                    <a:pt x="151" y="221"/>
                    <a:pt x="154" y="217"/>
                    <a:pt x="151" y="221"/>
                  </a:cubicBezTo>
                  <a:cubicBezTo>
                    <a:pt x="148" y="224"/>
                    <a:pt x="151" y="221"/>
                    <a:pt x="148" y="224"/>
                  </a:cubicBezTo>
                  <a:cubicBezTo>
                    <a:pt x="142" y="232"/>
                    <a:pt x="148" y="224"/>
                    <a:pt x="142" y="232"/>
                  </a:cubicBezTo>
                  <a:cubicBezTo>
                    <a:pt x="134" y="235"/>
                    <a:pt x="142" y="232"/>
                    <a:pt x="134" y="235"/>
                  </a:cubicBezTo>
                  <a:cubicBezTo>
                    <a:pt x="126" y="239"/>
                    <a:pt x="134" y="235"/>
                    <a:pt x="126" y="239"/>
                  </a:cubicBezTo>
                  <a:cubicBezTo>
                    <a:pt x="109" y="239"/>
                    <a:pt x="126" y="239"/>
                    <a:pt x="109" y="239"/>
                  </a:cubicBezTo>
                  <a:cubicBezTo>
                    <a:pt x="103" y="236"/>
                    <a:pt x="109" y="239"/>
                    <a:pt x="103" y="236"/>
                  </a:cubicBezTo>
                  <a:cubicBezTo>
                    <a:pt x="97" y="233"/>
                    <a:pt x="103" y="236"/>
                    <a:pt x="97" y="233"/>
                  </a:cubicBezTo>
                  <a:cubicBezTo>
                    <a:pt x="92" y="228"/>
                    <a:pt x="97" y="233"/>
                    <a:pt x="92" y="228"/>
                  </a:cubicBezTo>
                  <a:cubicBezTo>
                    <a:pt x="89" y="222"/>
                    <a:pt x="92" y="228"/>
                    <a:pt x="89" y="222"/>
                  </a:cubicBezTo>
                  <a:cubicBezTo>
                    <a:pt x="85" y="215"/>
                    <a:pt x="89" y="222"/>
                    <a:pt x="85" y="215"/>
                  </a:cubicBezTo>
                  <a:cubicBezTo>
                    <a:pt x="84" y="208"/>
                    <a:pt x="85" y="215"/>
                    <a:pt x="84" y="208"/>
                  </a:cubicBezTo>
                  <a:cubicBezTo>
                    <a:pt x="83" y="198"/>
                    <a:pt x="84" y="208"/>
                    <a:pt x="83" y="198"/>
                  </a:cubicBezTo>
                  <a:cubicBezTo>
                    <a:pt x="84" y="188"/>
                    <a:pt x="83" y="198"/>
                    <a:pt x="84" y="188"/>
                  </a:cubicBezTo>
                  <a:cubicBezTo>
                    <a:pt x="85" y="180"/>
                    <a:pt x="84" y="188"/>
                    <a:pt x="85" y="180"/>
                  </a:cubicBezTo>
                  <a:cubicBezTo>
                    <a:pt x="90" y="166"/>
                    <a:pt x="85" y="180"/>
                    <a:pt x="90" y="166"/>
                  </a:cubicBezTo>
                  <a:cubicBezTo>
                    <a:pt x="95" y="162"/>
                    <a:pt x="90" y="166"/>
                    <a:pt x="95" y="162"/>
                  </a:cubicBezTo>
                  <a:cubicBezTo>
                    <a:pt x="100" y="157"/>
                    <a:pt x="95" y="162"/>
                    <a:pt x="100" y="157"/>
                  </a:cubicBezTo>
                  <a:cubicBezTo>
                    <a:pt x="103" y="152"/>
                    <a:pt x="100" y="157"/>
                    <a:pt x="103" y="152"/>
                  </a:cubicBezTo>
                  <a:cubicBezTo>
                    <a:pt x="109" y="149"/>
                    <a:pt x="103" y="152"/>
                    <a:pt x="109" y="149"/>
                  </a:cubicBezTo>
                  <a:cubicBezTo>
                    <a:pt x="121" y="144"/>
                    <a:pt x="109" y="149"/>
                    <a:pt x="121" y="144"/>
                  </a:cubicBezTo>
                  <a:cubicBezTo>
                    <a:pt x="148" y="134"/>
                    <a:pt x="121" y="144"/>
                    <a:pt x="148" y="134"/>
                  </a:cubicBezTo>
                  <a:cubicBezTo>
                    <a:pt x="162" y="128"/>
                    <a:pt x="148" y="134"/>
                    <a:pt x="162" y="128"/>
                  </a:cubicBezTo>
                  <a:cubicBezTo>
                    <a:pt x="161" y="150"/>
                    <a:pt x="162" y="128"/>
                    <a:pt x="161" y="150"/>
                  </a:cubicBezTo>
                </a:path>
              </a:pathLst>
            </a:custGeom>
            <a:solidFill>
              <a:srgbClr val="9C9B8E"/>
            </a:solidFill>
            <a:ln w="9525">
              <a:solidFill>
                <a:srgbClr val="9C9B8E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8"/>
            <p:cNvSpPr>
              <a:spLocks noChangeArrowheads="1"/>
            </p:cNvSpPr>
            <p:nvPr userDrawn="1"/>
          </p:nvSpPr>
          <p:spPr bwMode="auto">
            <a:xfrm>
              <a:off x="5331" y="4008"/>
              <a:ext cx="71" cy="106"/>
            </a:xfrm>
            <a:custGeom>
              <a:avLst/>
              <a:gdLst>
                <a:gd name="T0" fmla="*/ 1 w 178"/>
                <a:gd name="T1" fmla="*/ 0 h 265"/>
                <a:gd name="T2" fmla="*/ 1 w 178"/>
                <a:gd name="T3" fmla="*/ 0 h 265"/>
                <a:gd name="T4" fmla="*/ 1 w 178"/>
                <a:gd name="T5" fmla="*/ 0 h 265"/>
                <a:gd name="T6" fmla="*/ 1 w 178"/>
                <a:gd name="T7" fmla="*/ 0 h 265"/>
                <a:gd name="T8" fmla="*/ 1 w 178"/>
                <a:gd name="T9" fmla="*/ 0 h 265"/>
                <a:gd name="T10" fmla="*/ 1 w 178"/>
                <a:gd name="T11" fmla="*/ 0 h 265"/>
                <a:gd name="T12" fmla="*/ 0 w 178"/>
                <a:gd name="T13" fmla="*/ 0 h 265"/>
                <a:gd name="T14" fmla="*/ 0 w 178"/>
                <a:gd name="T15" fmla="*/ 0 h 265"/>
                <a:gd name="T16" fmla="*/ 0 w 178"/>
                <a:gd name="T17" fmla="*/ 0 h 265"/>
                <a:gd name="T18" fmla="*/ 0 w 178"/>
                <a:gd name="T19" fmla="*/ 0 h 265"/>
                <a:gd name="T20" fmla="*/ 0 w 178"/>
                <a:gd name="T21" fmla="*/ 0 h 265"/>
                <a:gd name="T22" fmla="*/ 0 w 178"/>
                <a:gd name="T23" fmla="*/ 0 h 265"/>
                <a:gd name="T24" fmla="*/ 0 w 178"/>
                <a:gd name="T25" fmla="*/ 0 h 265"/>
                <a:gd name="T26" fmla="*/ 0 w 178"/>
                <a:gd name="T27" fmla="*/ 0 h 265"/>
                <a:gd name="T28" fmla="*/ 0 w 178"/>
                <a:gd name="T29" fmla="*/ 0 h 265"/>
                <a:gd name="T30" fmla="*/ 0 w 178"/>
                <a:gd name="T31" fmla="*/ 0 h 265"/>
                <a:gd name="T32" fmla="*/ 0 w 178"/>
                <a:gd name="T33" fmla="*/ 0 h 265"/>
                <a:gd name="T34" fmla="*/ 0 w 178"/>
                <a:gd name="T35" fmla="*/ 0 h 265"/>
                <a:gd name="T36" fmla="*/ 0 w 178"/>
                <a:gd name="T37" fmla="*/ 0 h 265"/>
                <a:gd name="T38" fmla="*/ 0 w 178"/>
                <a:gd name="T39" fmla="*/ 0 h 265"/>
                <a:gd name="T40" fmla="*/ 0 w 178"/>
                <a:gd name="T41" fmla="*/ 1 h 265"/>
                <a:gd name="T42" fmla="*/ 0 w 178"/>
                <a:gd name="T43" fmla="*/ 1 h 265"/>
                <a:gd name="T44" fmla="*/ 0 w 178"/>
                <a:gd name="T45" fmla="*/ 1 h 265"/>
                <a:gd name="T46" fmla="*/ 0 w 178"/>
                <a:gd name="T47" fmla="*/ 1 h 265"/>
                <a:gd name="T48" fmla="*/ 0 w 178"/>
                <a:gd name="T49" fmla="*/ 1 h 265"/>
                <a:gd name="T50" fmla="*/ 0 w 178"/>
                <a:gd name="T51" fmla="*/ 1 h 265"/>
                <a:gd name="T52" fmla="*/ 0 w 178"/>
                <a:gd name="T53" fmla="*/ 1 h 265"/>
                <a:gd name="T54" fmla="*/ 0 w 178"/>
                <a:gd name="T55" fmla="*/ 0 h 265"/>
                <a:gd name="T56" fmla="*/ 0 w 178"/>
                <a:gd name="T57" fmla="*/ 0 h 265"/>
                <a:gd name="T58" fmla="*/ 0 w 178"/>
                <a:gd name="T59" fmla="*/ 0 h 265"/>
                <a:gd name="T60" fmla="*/ 0 w 178"/>
                <a:gd name="T61" fmla="*/ 0 h 265"/>
                <a:gd name="T62" fmla="*/ 0 w 178"/>
                <a:gd name="T63" fmla="*/ 0 h 265"/>
                <a:gd name="T64" fmla="*/ 0 w 178"/>
                <a:gd name="T65" fmla="*/ 0 h 265"/>
                <a:gd name="T66" fmla="*/ 0 w 178"/>
                <a:gd name="T67" fmla="*/ 0 h 265"/>
                <a:gd name="T68" fmla="*/ 0 w 178"/>
                <a:gd name="T69" fmla="*/ 0 h 265"/>
                <a:gd name="T70" fmla="*/ 0 w 178"/>
                <a:gd name="T71" fmla="*/ 0 h 265"/>
                <a:gd name="T72" fmla="*/ 0 w 178"/>
                <a:gd name="T73" fmla="*/ 0 h 265"/>
                <a:gd name="T74" fmla="*/ 1 w 178"/>
                <a:gd name="T75" fmla="*/ 0 h 265"/>
                <a:gd name="T76" fmla="*/ 1 w 178"/>
                <a:gd name="T77" fmla="*/ 0 h 265"/>
                <a:gd name="T78" fmla="*/ 1 w 178"/>
                <a:gd name="T79" fmla="*/ 0 h 265"/>
                <a:gd name="T80" fmla="*/ 1 w 178"/>
                <a:gd name="T81" fmla="*/ 0 h 265"/>
                <a:gd name="T82" fmla="*/ 1 w 178"/>
                <a:gd name="T83" fmla="*/ 0 h 265"/>
                <a:gd name="T84" fmla="*/ 1 w 178"/>
                <a:gd name="T85" fmla="*/ 0 h 265"/>
                <a:gd name="T86" fmla="*/ 1 w 178"/>
                <a:gd name="T87" fmla="*/ 0 h 265"/>
                <a:gd name="T88" fmla="*/ 1 w 178"/>
                <a:gd name="T89" fmla="*/ 0 h 265"/>
                <a:gd name="T90" fmla="*/ 1 w 178"/>
                <a:gd name="T91" fmla="*/ 0 h 265"/>
                <a:gd name="T92" fmla="*/ 1 w 178"/>
                <a:gd name="T93" fmla="*/ 0 h 265"/>
                <a:gd name="T94" fmla="*/ 1 w 178"/>
                <a:gd name="T95" fmla="*/ 0 h 265"/>
                <a:gd name="T96" fmla="*/ 1 w 178"/>
                <a:gd name="T97" fmla="*/ 0 h 26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78" h="265">
                  <a:moveTo>
                    <a:pt x="178" y="1"/>
                  </a:moveTo>
                  <a:cubicBezTo>
                    <a:pt x="169" y="0"/>
                    <a:pt x="178" y="1"/>
                    <a:pt x="169" y="0"/>
                  </a:cubicBezTo>
                  <a:cubicBezTo>
                    <a:pt x="162" y="1"/>
                    <a:pt x="169" y="0"/>
                    <a:pt x="162" y="1"/>
                  </a:cubicBezTo>
                  <a:cubicBezTo>
                    <a:pt x="154" y="1"/>
                    <a:pt x="162" y="1"/>
                    <a:pt x="154" y="1"/>
                  </a:cubicBezTo>
                  <a:cubicBezTo>
                    <a:pt x="148" y="2"/>
                    <a:pt x="154" y="1"/>
                    <a:pt x="148" y="2"/>
                  </a:cubicBezTo>
                  <a:cubicBezTo>
                    <a:pt x="140" y="5"/>
                    <a:pt x="148" y="2"/>
                    <a:pt x="140" y="5"/>
                  </a:cubicBezTo>
                  <a:cubicBezTo>
                    <a:pt x="134" y="7"/>
                    <a:pt x="140" y="5"/>
                    <a:pt x="134" y="7"/>
                  </a:cubicBezTo>
                  <a:cubicBezTo>
                    <a:pt x="128" y="10"/>
                    <a:pt x="134" y="7"/>
                    <a:pt x="128" y="10"/>
                  </a:cubicBezTo>
                  <a:cubicBezTo>
                    <a:pt x="122" y="13"/>
                    <a:pt x="128" y="10"/>
                    <a:pt x="122" y="13"/>
                  </a:cubicBezTo>
                  <a:cubicBezTo>
                    <a:pt x="118" y="18"/>
                    <a:pt x="122" y="13"/>
                    <a:pt x="118" y="18"/>
                  </a:cubicBezTo>
                  <a:cubicBezTo>
                    <a:pt x="112" y="22"/>
                    <a:pt x="118" y="18"/>
                    <a:pt x="112" y="22"/>
                  </a:cubicBezTo>
                  <a:cubicBezTo>
                    <a:pt x="107" y="28"/>
                    <a:pt x="112" y="22"/>
                    <a:pt x="107" y="28"/>
                  </a:cubicBezTo>
                  <a:cubicBezTo>
                    <a:pt x="97" y="40"/>
                    <a:pt x="107" y="28"/>
                    <a:pt x="97" y="40"/>
                  </a:cubicBezTo>
                  <a:cubicBezTo>
                    <a:pt x="88" y="55"/>
                    <a:pt x="97" y="40"/>
                    <a:pt x="88" y="55"/>
                  </a:cubicBezTo>
                  <a:cubicBezTo>
                    <a:pt x="80" y="73"/>
                    <a:pt x="88" y="55"/>
                    <a:pt x="80" y="73"/>
                  </a:cubicBezTo>
                  <a:cubicBezTo>
                    <a:pt x="78" y="71"/>
                    <a:pt x="80" y="73"/>
                    <a:pt x="78" y="71"/>
                  </a:cubicBezTo>
                  <a:cubicBezTo>
                    <a:pt x="80" y="5"/>
                    <a:pt x="78" y="71"/>
                    <a:pt x="80" y="5"/>
                  </a:cubicBezTo>
                  <a:cubicBezTo>
                    <a:pt x="0" y="5"/>
                    <a:pt x="80" y="5"/>
                    <a:pt x="0" y="5"/>
                  </a:cubicBezTo>
                  <a:cubicBezTo>
                    <a:pt x="1" y="35"/>
                    <a:pt x="0" y="5"/>
                    <a:pt x="1" y="35"/>
                  </a:cubicBezTo>
                  <a:cubicBezTo>
                    <a:pt x="2" y="64"/>
                    <a:pt x="1" y="35"/>
                    <a:pt x="2" y="64"/>
                  </a:cubicBezTo>
                  <a:cubicBezTo>
                    <a:pt x="2" y="209"/>
                    <a:pt x="2" y="64"/>
                    <a:pt x="2" y="209"/>
                  </a:cubicBezTo>
                  <a:cubicBezTo>
                    <a:pt x="1" y="238"/>
                    <a:pt x="2" y="209"/>
                    <a:pt x="1" y="238"/>
                  </a:cubicBezTo>
                  <a:cubicBezTo>
                    <a:pt x="0" y="265"/>
                    <a:pt x="1" y="238"/>
                    <a:pt x="0" y="265"/>
                  </a:cubicBezTo>
                  <a:cubicBezTo>
                    <a:pt x="86" y="265"/>
                    <a:pt x="0" y="265"/>
                    <a:pt x="86" y="265"/>
                  </a:cubicBezTo>
                  <a:cubicBezTo>
                    <a:pt x="85" y="238"/>
                    <a:pt x="86" y="265"/>
                    <a:pt x="85" y="238"/>
                  </a:cubicBezTo>
                  <a:cubicBezTo>
                    <a:pt x="84" y="209"/>
                    <a:pt x="85" y="238"/>
                    <a:pt x="84" y="209"/>
                  </a:cubicBezTo>
                  <a:cubicBezTo>
                    <a:pt x="83" y="146"/>
                    <a:pt x="84" y="209"/>
                    <a:pt x="83" y="146"/>
                  </a:cubicBezTo>
                  <a:cubicBezTo>
                    <a:pt x="83" y="125"/>
                    <a:pt x="83" y="146"/>
                    <a:pt x="83" y="125"/>
                  </a:cubicBezTo>
                  <a:cubicBezTo>
                    <a:pt x="84" y="115"/>
                    <a:pt x="83" y="125"/>
                    <a:pt x="84" y="115"/>
                  </a:cubicBezTo>
                  <a:cubicBezTo>
                    <a:pt x="86" y="104"/>
                    <a:pt x="84" y="115"/>
                    <a:pt x="86" y="104"/>
                  </a:cubicBezTo>
                  <a:cubicBezTo>
                    <a:pt x="91" y="96"/>
                    <a:pt x="86" y="104"/>
                    <a:pt x="91" y="96"/>
                  </a:cubicBezTo>
                  <a:cubicBezTo>
                    <a:pt x="97" y="88"/>
                    <a:pt x="91" y="96"/>
                    <a:pt x="97" y="88"/>
                  </a:cubicBezTo>
                  <a:cubicBezTo>
                    <a:pt x="107" y="80"/>
                    <a:pt x="97" y="88"/>
                    <a:pt x="107" y="80"/>
                  </a:cubicBezTo>
                  <a:cubicBezTo>
                    <a:pt x="112" y="78"/>
                    <a:pt x="107" y="80"/>
                    <a:pt x="112" y="78"/>
                  </a:cubicBezTo>
                  <a:cubicBezTo>
                    <a:pt x="116" y="76"/>
                    <a:pt x="112" y="78"/>
                    <a:pt x="116" y="76"/>
                  </a:cubicBezTo>
                  <a:cubicBezTo>
                    <a:pt x="122" y="73"/>
                    <a:pt x="116" y="76"/>
                    <a:pt x="122" y="73"/>
                  </a:cubicBezTo>
                  <a:cubicBezTo>
                    <a:pt x="127" y="73"/>
                    <a:pt x="122" y="73"/>
                    <a:pt x="127" y="73"/>
                  </a:cubicBezTo>
                  <a:cubicBezTo>
                    <a:pt x="139" y="72"/>
                    <a:pt x="127" y="73"/>
                    <a:pt x="139" y="72"/>
                  </a:cubicBezTo>
                  <a:cubicBezTo>
                    <a:pt x="149" y="72"/>
                    <a:pt x="139" y="72"/>
                    <a:pt x="149" y="72"/>
                  </a:cubicBezTo>
                  <a:cubicBezTo>
                    <a:pt x="157" y="73"/>
                    <a:pt x="149" y="72"/>
                    <a:pt x="157" y="73"/>
                  </a:cubicBezTo>
                  <a:cubicBezTo>
                    <a:pt x="164" y="77"/>
                    <a:pt x="157" y="73"/>
                    <a:pt x="164" y="77"/>
                  </a:cubicBezTo>
                  <a:cubicBezTo>
                    <a:pt x="170" y="79"/>
                    <a:pt x="164" y="77"/>
                    <a:pt x="170" y="79"/>
                  </a:cubicBezTo>
                  <a:cubicBezTo>
                    <a:pt x="173" y="79"/>
                    <a:pt x="170" y="79"/>
                    <a:pt x="173" y="79"/>
                  </a:cubicBezTo>
                  <a:cubicBezTo>
                    <a:pt x="175" y="77"/>
                    <a:pt x="173" y="79"/>
                    <a:pt x="175" y="77"/>
                  </a:cubicBezTo>
                  <a:cubicBezTo>
                    <a:pt x="175" y="74"/>
                    <a:pt x="175" y="77"/>
                    <a:pt x="175" y="74"/>
                  </a:cubicBezTo>
                  <a:cubicBezTo>
                    <a:pt x="174" y="66"/>
                    <a:pt x="175" y="74"/>
                    <a:pt x="174" y="66"/>
                  </a:cubicBezTo>
                  <a:cubicBezTo>
                    <a:pt x="174" y="40"/>
                    <a:pt x="174" y="66"/>
                    <a:pt x="174" y="40"/>
                  </a:cubicBezTo>
                  <a:cubicBezTo>
                    <a:pt x="175" y="18"/>
                    <a:pt x="174" y="40"/>
                    <a:pt x="175" y="18"/>
                  </a:cubicBezTo>
                  <a:cubicBezTo>
                    <a:pt x="178" y="1"/>
                    <a:pt x="175" y="18"/>
                    <a:pt x="178" y="1"/>
                  </a:cubicBezTo>
                </a:path>
              </a:pathLst>
            </a:custGeom>
            <a:solidFill>
              <a:srgbClr val="9C9B8E"/>
            </a:solidFill>
            <a:ln w="9525">
              <a:solidFill>
                <a:srgbClr val="9C9B8E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9"/>
            <p:cNvSpPr>
              <a:spLocks noChangeArrowheads="1"/>
            </p:cNvSpPr>
            <p:nvPr userDrawn="1"/>
          </p:nvSpPr>
          <p:spPr bwMode="auto">
            <a:xfrm>
              <a:off x="4704" y="4010"/>
              <a:ext cx="177" cy="104"/>
            </a:xfrm>
            <a:custGeom>
              <a:avLst/>
              <a:gdLst>
                <a:gd name="T0" fmla="*/ 2 w 443"/>
                <a:gd name="T1" fmla="*/ 0 h 260"/>
                <a:gd name="T2" fmla="*/ 2 w 443"/>
                <a:gd name="T3" fmla="*/ 0 h 260"/>
                <a:gd name="T4" fmla="*/ 1 w 443"/>
                <a:gd name="T5" fmla="*/ 1 h 260"/>
                <a:gd name="T6" fmla="*/ 1 w 443"/>
                <a:gd name="T7" fmla="*/ 0 h 260"/>
                <a:gd name="T8" fmla="*/ 1 w 443"/>
                <a:gd name="T9" fmla="*/ 0 h 260"/>
                <a:gd name="T10" fmla="*/ 1 w 443"/>
                <a:gd name="T11" fmla="*/ 0 h 260"/>
                <a:gd name="T12" fmla="*/ 1 w 443"/>
                <a:gd name="T13" fmla="*/ 1 h 260"/>
                <a:gd name="T14" fmla="*/ 0 w 443"/>
                <a:gd name="T15" fmla="*/ 0 h 260"/>
                <a:gd name="T16" fmla="*/ 0 w 443"/>
                <a:gd name="T17" fmla="*/ 0 h 260"/>
                <a:gd name="T18" fmla="*/ 0 w 443"/>
                <a:gd name="T19" fmla="*/ 0 h 260"/>
                <a:gd name="T20" fmla="*/ 0 w 443"/>
                <a:gd name="T21" fmla="*/ 0 h 260"/>
                <a:gd name="T22" fmla="*/ 0 w 443"/>
                <a:gd name="T23" fmla="*/ 0 h 260"/>
                <a:gd name="T24" fmla="*/ 0 w 443"/>
                <a:gd name="T25" fmla="*/ 0 h 260"/>
                <a:gd name="T26" fmla="*/ 0 w 443"/>
                <a:gd name="T27" fmla="*/ 1 h 260"/>
                <a:gd name="T28" fmla="*/ 0 w 443"/>
                <a:gd name="T29" fmla="*/ 1 h 260"/>
                <a:gd name="T30" fmla="*/ 0 w 443"/>
                <a:gd name="T31" fmla="*/ 1 h 260"/>
                <a:gd name="T32" fmla="*/ 1 w 443"/>
                <a:gd name="T33" fmla="*/ 1 h 260"/>
                <a:gd name="T34" fmla="*/ 1 w 443"/>
                <a:gd name="T35" fmla="*/ 1 h 260"/>
                <a:gd name="T36" fmla="*/ 1 w 443"/>
                <a:gd name="T37" fmla="*/ 1 h 260"/>
                <a:gd name="T38" fmla="*/ 1 w 443"/>
                <a:gd name="T39" fmla="*/ 0 h 260"/>
                <a:gd name="T40" fmla="*/ 1 w 443"/>
                <a:gd name="T41" fmla="*/ 0 h 260"/>
                <a:gd name="T42" fmla="*/ 1 w 443"/>
                <a:gd name="T43" fmla="*/ 0 h 260"/>
                <a:gd name="T44" fmla="*/ 1 w 443"/>
                <a:gd name="T45" fmla="*/ 1 h 260"/>
                <a:gd name="T46" fmla="*/ 1 w 443"/>
                <a:gd name="T47" fmla="*/ 1 h 260"/>
                <a:gd name="T48" fmla="*/ 1 w 443"/>
                <a:gd name="T49" fmla="*/ 1 h 260"/>
                <a:gd name="T50" fmla="*/ 2 w 443"/>
                <a:gd name="T51" fmla="*/ 1 h 260"/>
                <a:gd name="T52" fmla="*/ 2 w 443"/>
                <a:gd name="T53" fmla="*/ 1 h 260"/>
                <a:gd name="T54" fmla="*/ 2 w 443"/>
                <a:gd name="T55" fmla="*/ 1 h 260"/>
                <a:gd name="T56" fmla="*/ 2 w 443"/>
                <a:gd name="T57" fmla="*/ 0 h 260"/>
                <a:gd name="T58" fmla="*/ 2 w 443"/>
                <a:gd name="T59" fmla="*/ 0 h 260"/>
                <a:gd name="T60" fmla="*/ 2 w 443"/>
                <a:gd name="T61" fmla="*/ 0 h 260"/>
                <a:gd name="T62" fmla="*/ 2 w 443"/>
                <a:gd name="T63" fmla="*/ 0 h 260"/>
                <a:gd name="T64" fmla="*/ 2 w 443"/>
                <a:gd name="T65" fmla="*/ 0 h 260"/>
                <a:gd name="T66" fmla="*/ 2 w 443"/>
                <a:gd name="T67" fmla="*/ 0 h 2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43" h="260">
                  <a:moveTo>
                    <a:pt x="396" y="0"/>
                  </a:moveTo>
                  <a:cubicBezTo>
                    <a:pt x="364" y="0"/>
                    <a:pt x="396" y="0"/>
                    <a:pt x="364" y="0"/>
                  </a:cubicBezTo>
                  <a:cubicBezTo>
                    <a:pt x="320" y="146"/>
                    <a:pt x="364" y="0"/>
                    <a:pt x="320" y="146"/>
                  </a:cubicBezTo>
                  <a:cubicBezTo>
                    <a:pt x="304" y="94"/>
                    <a:pt x="320" y="146"/>
                    <a:pt x="304" y="94"/>
                  </a:cubicBezTo>
                  <a:cubicBezTo>
                    <a:pt x="275" y="0"/>
                    <a:pt x="304" y="94"/>
                    <a:pt x="275" y="0"/>
                  </a:cubicBezTo>
                  <a:cubicBezTo>
                    <a:pt x="176" y="0"/>
                    <a:pt x="275" y="0"/>
                    <a:pt x="176" y="0"/>
                  </a:cubicBezTo>
                  <a:cubicBezTo>
                    <a:pt x="134" y="145"/>
                    <a:pt x="176" y="0"/>
                    <a:pt x="134" y="145"/>
                  </a:cubicBezTo>
                  <a:cubicBezTo>
                    <a:pt x="119" y="97"/>
                    <a:pt x="134" y="145"/>
                    <a:pt x="119" y="97"/>
                  </a:cubicBezTo>
                  <a:cubicBezTo>
                    <a:pt x="90" y="0"/>
                    <a:pt x="119" y="97"/>
                    <a:pt x="90" y="0"/>
                  </a:cubicBezTo>
                  <a:cubicBezTo>
                    <a:pt x="0" y="0"/>
                    <a:pt x="90" y="0"/>
                    <a:pt x="0" y="0"/>
                  </a:cubicBezTo>
                  <a:cubicBezTo>
                    <a:pt x="8" y="24"/>
                    <a:pt x="0" y="0"/>
                    <a:pt x="8" y="24"/>
                  </a:cubicBezTo>
                  <a:cubicBezTo>
                    <a:pt x="23" y="59"/>
                    <a:pt x="8" y="24"/>
                    <a:pt x="23" y="59"/>
                  </a:cubicBezTo>
                  <a:cubicBezTo>
                    <a:pt x="40" y="108"/>
                    <a:pt x="23" y="59"/>
                    <a:pt x="40" y="108"/>
                  </a:cubicBezTo>
                  <a:cubicBezTo>
                    <a:pt x="59" y="162"/>
                    <a:pt x="40" y="108"/>
                    <a:pt x="59" y="162"/>
                  </a:cubicBezTo>
                  <a:cubicBezTo>
                    <a:pt x="77" y="214"/>
                    <a:pt x="59" y="162"/>
                    <a:pt x="77" y="214"/>
                  </a:cubicBezTo>
                  <a:cubicBezTo>
                    <a:pt x="92" y="260"/>
                    <a:pt x="77" y="214"/>
                    <a:pt x="92" y="260"/>
                  </a:cubicBezTo>
                  <a:cubicBezTo>
                    <a:pt x="160" y="260"/>
                    <a:pt x="92" y="260"/>
                    <a:pt x="160" y="260"/>
                  </a:cubicBezTo>
                  <a:cubicBezTo>
                    <a:pt x="174" y="217"/>
                    <a:pt x="160" y="260"/>
                    <a:pt x="174" y="217"/>
                  </a:cubicBezTo>
                  <a:cubicBezTo>
                    <a:pt x="190" y="174"/>
                    <a:pt x="174" y="217"/>
                    <a:pt x="190" y="174"/>
                  </a:cubicBezTo>
                  <a:cubicBezTo>
                    <a:pt x="220" y="84"/>
                    <a:pt x="190" y="174"/>
                    <a:pt x="220" y="84"/>
                  </a:cubicBezTo>
                  <a:cubicBezTo>
                    <a:pt x="221" y="84"/>
                    <a:pt x="220" y="84"/>
                    <a:pt x="221" y="84"/>
                  </a:cubicBezTo>
                  <a:cubicBezTo>
                    <a:pt x="233" y="125"/>
                    <a:pt x="221" y="84"/>
                    <a:pt x="233" y="125"/>
                  </a:cubicBezTo>
                  <a:cubicBezTo>
                    <a:pt x="248" y="170"/>
                    <a:pt x="233" y="125"/>
                    <a:pt x="248" y="170"/>
                  </a:cubicBezTo>
                  <a:cubicBezTo>
                    <a:pt x="264" y="217"/>
                    <a:pt x="248" y="170"/>
                    <a:pt x="264" y="217"/>
                  </a:cubicBezTo>
                  <a:cubicBezTo>
                    <a:pt x="278" y="260"/>
                    <a:pt x="264" y="217"/>
                    <a:pt x="278" y="260"/>
                  </a:cubicBezTo>
                  <a:cubicBezTo>
                    <a:pt x="344" y="260"/>
                    <a:pt x="278" y="260"/>
                    <a:pt x="344" y="260"/>
                  </a:cubicBezTo>
                  <a:cubicBezTo>
                    <a:pt x="360" y="215"/>
                    <a:pt x="344" y="260"/>
                    <a:pt x="360" y="215"/>
                  </a:cubicBezTo>
                  <a:cubicBezTo>
                    <a:pt x="379" y="163"/>
                    <a:pt x="360" y="215"/>
                    <a:pt x="379" y="163"/>
                  </a:cubicBezTo>
                  <a:cubicBezTo>
                    <a:pt x="398" y="110"/>
                    <a:pt x="379" y="163"/>
                    <a:pt x="398" y="110"/>
                  </a:cubicBezTo>
                  <a:cubicBezTo>
                    <a:pt x="416" y="62"/>
                    <a:pt x="398" y="110"/>
                    <a:pt x="416" y="62"/>
                  </a:cubicBezTo>
                  <a:cubicBezTo>
                    <a:pt x="432" y="24"/>
                    <a:pt x="416" y="62"/>
                    <a:pt x="432" y="24"/>
                  </a:cubicBezTo>
                  <a:cubicBezTo>
                    <a:pt x="439" y="10"/>
                    <a:pt x="432" y="24"/>
                    <a:pt x="439" y="10"/>
                  </a:cubicBezTo>
                  <a:cubicBezTo>
                    <a:pt x="443" y="0"/>
                    <a:pt x="439" y="10"/>
                    <a:pt x="443" y="0"/>
                  </a:cubicBezTo>
                  <a:cubicBezTo>
                    <a:pt x="396" y="0"/>
                    <a:pt x="443" y="0"/>
                    <a:pt x="396" y="0"/>
                  </a:cubicBezTo>
                </a:path>
              </a:pathLst>
            </a:custGeom>
            <a:solidFill>
              <a:srgbClr val="9C9B8E"/>
            </a:solidFill>
            <a:ln w="9525">
              <a:solidFill>
                <a:srgbClr val="9C9B8E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20"/>
            <p:cNvSpPr>
              <a:spLocks noChangeArrowheads="1"/>
            </p:cNvSpPr>
            <p:nvPr userDrawn="1"/>
          </p:nvSpPr>
          <p:spPr bwMode="auto">
            <a:xfrm>
              <a:off x="5040" y="3888"/>
              <a:ext cx="321" cy="100"/>
            </a:xfrm>
            <a:custGeom>
              <a:avLst/>
              <a:gdLst>
                <a:gd name="T0" fmla="*/ 2 w 800"/>
                <a:gd name="T1" fmla="*/ 0 h 251"/>
                <a:gd name="T2" fmla="*/ 2 w 800"/>
                <a:gd name="T3" fmla="*/ 1 h 251"/>
                <a:gd name="T4" fmla="*/ 1 w 800"/>
                <a:gd name="T5" fmla="*/ 0 h 251"/>
                <a:gd name="T6" fmla="*/ 0 w 800"/>
                <a:gd name="T7" fmla="*/ 0 h 251"/>
                <a:gd name="T8" fmla="*/ 2 w 800"/>
                <a:gd name="T9" fmla="*/ 1 h 251"/>
                <a:gd name="T10" fmla="*/ 3 w 800"/>
                <a:gd name="T11" fmla="*/ 0 h 251"/>
                <a:gd name="T12" fmla="*/ 2 w 800"/>
                <a:gd name="T13" fmla="*/ 0 h 2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0" h="251">
                  <a:moveTo>
                    <a:pt x="640" y="0"/>
                  </a:moveTo>
                  <a:cubicBezTo>
                    <a:pt x="401" y="144"/>
                    <a:pt x="640" y="0"/>
                    <a:pt x="401" y="144"/>
                  </a:cubicBezTo>
                  <a:cubicBezTo>
                    <a:pt x="162" y="0"/>
                    <a:pt x="401" y="144"/>
                    <a:pt x="162" y="0"/>
                  </a:cubicBezTo>
                  <a:cubicBezTo>
                    <a:pt x="0" y="0"/>
                    <a:pt x="162" y="0"/>
                    <a:pt x="0" y="0"/>
                  </a:cubicBezTo>
                  <a:cubicBezTo>
                    <a:pt x="401" y="251"/>
                    <a:pt x="0" y="0"/>
                    <a:pt x="401" y="251"/>
                  </a:cubicBezTo>
                  <a:cubicBezTo>
                    <a:pt x="800" y="0"/>
                    <a:pt x="401" y="251"/>
                    <a:pt x="800" y="0"/>
                  </a:cubicBezTo>
                  <a:cubicBezTo>
                    <a:pt x="640" y="0"/>
                    <a:pt x="800" y="0"/>
                    <a:pt x="640" y="0"/>
                  </a:cubicBezTo>
                </a:path>
              </a:pathLst>
            </a:custGeom>
            <a:solidFill>
              <a:srgbClr val="8AB3B8"/>
            </a:solidFill>
            <a:ln w="9525">
              <a:solidFill>
                <a:srgbClr val="8AB3B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21"/>
            <p:cNvSpPr>
              <a:spLocks noChangeArrowheads="1"/>
            </p:cNvSpPr>
            <p:nvPr userDrawn="1"/>
          </p:nvSpPr>
          <p:spPr bwMode="auto">
            <a:xfrm>
              <a:off x="5161" y="3888"/>
              <a:ext cx="320" cy="100"/>
            </a:xfrm>
            <a:custGeom>
              <a:avLst/>
              <a:gdLst>
                <a:gd name="T0" fmla="*/ 2 w 800"/>
                <a:gd name="T1" fmla="*/ 0 h 251"/>
                <a:gd name="T2" fmla="*/ 2 w 800"/>
                <a:gd name="T3" fmla="*/ 1 h 251"/>
                <a:gd name="T4" fmla="*/ 1 w 800"/>
                <a:gd name="T5" fmla="*/ 0 h 251"/>
                <a:gd name="T6" fmla="*/ 0 w 800"/>
                <a:gd name="T7" fmla="*/ 0 h 251"/>
                <a:gd name="T8" fmla="*/ 2 w 800"/>
                <a:gd name="T9" fmla="*/ 1 h 251"/>
                <a:gd name="T10" fmla="*/ 3 w 800"/>
                <a:gd name="T11" fmla="*/ 0 h 251"/>
                <a:gd name="T12" fmla="*/ 2 w 800"/>
                <a:gd name="T13" fmla="*/ 0 h 2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0" h="251">
                  <a:moveTo>
                    <a:pt x="638" y="0"/>
                  </a:moveTo>
                  <a:cubicBezTo>
                    <a:pt x="401" y="144"/>
                    <a:pt x="638" y="0"/>
                    <a:pt x="401" y="144"/>
                  </a:cubicBezTo>
                  <a:cubicBezTo>
                    <a:pt x="162" y="0"/>
                    <a:pt x="401" y="144"/>
                    <a:pt x="162" y="0"/>
                  </a:cubicBezTo>
                  <a:cubicBezTo>
                    <a:pt x="0" y="0"/>
                    <a:pt x="162" y="0"/>
                    <a:pt x="0" y="0"/>
                  </a:cubicBezTo>
                  <a:cubicBezTo>
                    <a:pt x="401" y="251"/>
                    <a:pt x="0" y="0"/>
                    <a:pt x="401" y="251"/>
                  </a:cubicBezTo>
                  <a:cubicBezTo>
                    <a:pt x="800" y="0"/>
                    <a:pt x="401" y="251"/>
                    <a:pt x="800" y="0"/>
                  </a:cubicBezTo>
                  <a:cubicBezTo>
                    <a:pt x="638" y="0"/>
                    <a:pt x="800" y="0"/>
                    <a:pt x="638" y="0"/>
                  </a:cubicBezTo>
                </a:path>
              </a:pathLst>
            </a:custGeom>
            <a:solidFill>
              <a:srgbClr val="0A5E67"/>
            </a:solidFill>
            <a:ln w="9525">
              <a:solidFill>
                <a:srgbClr val="0A5E6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9" name="Freeform 76"/>
          <p:cNvSpPr>
            <a:spLocks noChangeArrowheads="1"/>
          </p:cNvSpPr>
          <p:nvPr userDrawn="1"/>
        </p:nvSpPr>
        <p:spPr bwMode="auto">
          <a:xfrm>
            <a:off x="534989" y="0"/>
            <a:ext cx="8609012" cy="6858000"/>
          </a:xfrm>
          <a:custGeom>
            <a:avLst/>
            <a:gdLst>
              <a:gd name="T0" fmla="*/ 0 w 13558"/>
              <a:gd name="T1" fmla="*/ 0 h 10800"/>
              <a:gd name="T2" fmla="*/ 0 w 13558"/>
              <a:gd name="T3" fmla="*/ 2147483647 h 10800"/>
              <a:gd name="T4" fmla="*/ 2147483647 w 13558"/>
              <a:gd name="T5" fmla="*/ 2147483647 h 10800"/>
              <a:gd name="T6" fmla="*/ 2147483647 w 13558"/>
              <a:gd name="T7" fmla="*/ 0 h 10800"/>
              <a:gd name="T8" fmla="*/ 0 w 13558"/>
              <a:gd name="T9" fmla="*/ 0 h 10800"/>
              <a:gd name="T10" fmla="*/ 0 w 13558"/>
              <a:gd name="T11" fmla="*/ 0 h 108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558" h="10800">
                <a:moveTo>
                  <a:pt x="0" y="0"/>
                </a:moveTo>
                <a:cubicBezTo>
                  <a:pt x="0" y="10800"/>
                  <a:pt x="0" y="0"/>
                  <a:pt x="0" y="10800"/>
                </a:cubicBezTo>
                <a:cubicBezTo>
                  <a:pt x="13558" y="10800"/>
                  <a:pt x="0" y="10800"/>
                  <a:pt x="13558" y="10800"/>
                </a:cubicBezTo>
                <a:cubicBezTo>
                  <a:pt x="13558" y="0"/>
                  <a:pt x="13558" y="10800"/>
                  <a:pt x="13558" y="0"/>
                </a:cubicBezTo>
                <a:cubicBezTo>
                  <a:pt x="0" y="0"/>
                  <a:pt x="13558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013B43"/>
          </a:solidFill>
          <a:ln w="9525">
            <a:solidFill>
              <a:srgbClr val="013B4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4" name="Group 77"/>
          <p:cNvGrpSpPr>
            <a:grpSpLocks/>
          </p:cNvGrpSpPr>
          <p:nvPr userDrawn="1"/>
        </p:nvGrpSpPr>
        <p:grpSpPr bwMode="auto">
          <a:xfrm>
            <a:off x="5865813" y="5294316"/>
            <a:ext cx="2614612" cy="1087437"/>
            <a:chOff x="3695" y="3335"/>
            <a:chExt cx="1647" cy="685"/>
          </a:xfrm>
        </p:grpSpPr>
        <p:sp>
          <p:nvSpPr>
            <p:cNvPr id="21" name="Text Box 42"/>
            <p:cNvSpPr txBox="1">
              <a:spLocks noChangeArrowheads="1"/>
            </p:cNvSpPr>
            <p:nvPr userDrawn="1"/>
          </p:nvSpPr>
          <p:spPr bwMode="auto">
            <a:xfrm>
              <a:off x="3852" y="3847"/>
              <a:ext cx="1345" cy="17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200" b="1">
                  <a:solidFill>
                    <a:srgbClr val="9C9B8E"/>
                  </a:solidFill>
                  <a:latin typeface="Arial Rounded MT Bold" pitchFamily="34" charset="0"/>
                </a:rPr>
                <a:t>Excellent and Trustworthy</a:t>
              </a:r>
            </a:p>
          </p:txBody>
        </p:sp>
        <p:sp>
          <p:nvSpPr>
            <p:cNvPr id="22" name="Freeform 10"/>
            <p:cNvSpPr>
              <a:spLocks noChangeArrowheads="1"/>
            </p:cNvSpPr>
            <p:nvPr userDrawn="1"/>
          </p:nvSpPr>
          <p:spPr bwMode="auto">
            <a:xfrm>
              <a:off x="4106" y="3596"/>
              <a:ext cx="76" cy="220"/>
            </a:xfrm>
            <a:custGeom>
              <a:avLst/>
              <a:gdLst>
                <a:gd name="T0" fmla="*/ 1 w 190"/>
                <a:gd name="T1" fmla="*/ 0 h 550"/>
                <a:gd name="T2" fmla="*/ 1 w 190"/>
                <a:gd name="T3" fmla="*/ 0 h 550"/>
                <a:gd name="T4" fmla="*/ 1 w 190"/>
                <a:gd name="T5" fmla="*/ 0 h 550"/>
                <a:gd name="T6" fmla="*/ 0 w 190"/>
                <a:gd name="T7" fmla="*/ 0 h 550"/>
                <a:gd name="T8" fmla="*/ 0 w 190"/>
                <a:gd name="T9" fmla="*/ 0 h 550"/>
                <a:gd name="T10" fmla="*/ 0 w 190"/>
                <a:gd name="T11" fmla="*/ 0 h 550"/>
                <a:gd name="T12" fmla="*/ 0 w 190"/>
                <a:gd name="T13" fmla="*/ 1 h 550"/>
                <a:gd name="T14" fmla="*/ 0 w 190"/>
                <a:gd name="T15" fmla="*/ 1 h 550"/>
                <a:gd name="T16" fmla="*/ 0 w 190"/>
                <a:gd name="T17" fmla="*/ 2 h 550"/>
                <a:gd name="T18" fmla="*/ 0 w 190"/>
                <a:gd name="T19" fmla="*/ 2 h 550"/>
                <a:gd name="T20" fmla="*/ 0 w 190"/>
                <a:gd name="T21" fmla="*/ 2 h 550"/>
                <a:gd name="T22" fmla="*/ 1 w 190"/>
                <a:gd name="T23" fmla="*/ 2 h 550"/>
                <a:gd name="T24" fmla="*/ 1 w 190"/>
                <a:gd name="T25" fmla="*/ 2 h 550"/>
                <a:gd name="T26" fmla="*/ 1 w 190"/>
                <a:gd name="T27" fmla="*/ 2 h 550"/>
                <a:gd name="T28" fmla="*/ 1 w 190"/>
                <a:gd name="T29" fmla="*/ 0 h 5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0" h="550">
                  <a:moveTo>
                    <a:pt x="180" y="122"/>
                  </a:moveTo>
                  <a:cubicBezTo>
                    <a:pt x="184" y="60"/>
                    <a:pt x="180" y="122"/>
                    <a:pt x="184" y="60"/>
                  </a:cubicBezTo>
                  <a:cubicBezTo>
                    <a:pt x="190" y="0"/>
                    <a:pt x="184" y="60"/>
                    <a:pt x="190" y="0"/>
                  </a:cubicBezTo>
                  <a:cubicBezTo>
                    <a:pt x="0" y="0"/>
                    <a:pt x="190" y="0"/>
                    <a:pt x="0" y="0"/>
                  </a:cubicBezTo>
                  <a:cubicBezTo>
                    <a:pt x="6" y="60"/>
                    <a:pt x="0" y="0"/>
                    <a:pt x="6" y="60"/>
                  </a:cubicBezTo>
                  <a:cubicBezTo>
                    <a:pt x="10" y="122"/>
                    <a:pt x="6" y="60"/>
                    <a:pt x="10" y="122"/>
                  </a:cubicBezTo>
                  <a:cubicBezTo>
                    <a:pt x="11" y="253"/>
                    <a:pt x="10" y="122"/>
                    <a:pt x="11" y="253"/>
                  </a:cubicBezTo>
                  <a:cubicBezTo>
                    <a:pt x="11" y="299"/>
                    <a:pt x="11" y="253"/>
                    <a:pt x="11" y="299"/>
                  </a:cubicBezTo>
                  <a:cubicBezTo>
                    <a:pt x="10" y="431"/>
                    <a:pt x="11" y="299"/>
                    <a:pt x="10" y="431"/>
                  </a:cubicBezTo>
                  <a:cubicBezTo>
                    <a:pt x="6" y="491"/>
                    <a:pt x="10" y="431"/>
                    <a:pt x="6" y="491"/>
                  </a:cubicBezTo>
                  <a:cubicBezTo>
                    <a:pt x="0" y="550"/>
                    <a:pt x="6" y="491"/>
                    <a:pt x="0" y="550"/>
                  </a:cubicBezTo>
                  <a:cubicBezTo>
                    <a:pt x="190" y="550"/>
                    <a:pt x="0" y="550"/>
                    <a:pt x="190" y="550"/>
                  </a:cubicBezTo>
                  <a:cubicBezTo>
                    <a:pt x="184" y="491"/>
                    <a:pt x="190" y="550"/>
                    <a:pt x="184" y="491"/>
                  </a:cubicBezTo>
                  <a:cubicBezTo>
                    <a:pt x="180" y="431"/>
                    <a:pt x="184" y="491"/>
                    <a:pt x="180" y="431"/>
                  </a:cubicBezTo>
                  <a:cubicBezTo>
                    <a:pt x="180" y="122"/>
                    <a:pt x="180" y="431"/>
                    <a:pt x="180" y="122"/>
                  </a:cubicBezTo>
                </a:path>
              </a:pathLst>
            </a:custGeom>
            <a:solidFill>
              <a:srgbClr val="929184"/>
            </a:solidFill>
            <a:ln w="9525">
              <a:solidFill>
                <a:srgbClr val="92918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11"/>
            <p:cNvSpPr>
              <a:spLocks noChangeArrowheads="1"/>
            </p:cNvSpPr>
            <p:nvPr userDrawn="1"/>
          </p:nvSpPr>
          <p:spPr bwMode="auto">
            <a:xfrm>
              <a:off x="4104" y="3489"/>
              <a:ext cx="79" cy="73"/>
            </a:xfrm>
            <a:custGeom>
              <a:avLst/>
              <a:gdLst>
                <a:gd name="T0" fmla="*/ 0 w 197"/>
                <a:gd name="T1" fmla="*/ 0 h 182"/>
                <a:gd name="T2" fmla="*/ 0 w 197"/>
                <a:gd name="T3" fmla="*/ 0 h 182"/>
                <a:gd name="T4" fmla="*/ 0 w 197"/>
                <a:gd name="T5" fmla="*/ 0 h 182"/>
                <a:gd name="T6" fmla="*/ 0 w 197"/>
                <a:gd name="T7" fmla="*/ 0 h 182"/>
                <a:gd name="T8" fmla="*/ 0 w 197"/>
                <a:gd name="T9" fmla="*/ 0 h 182"/>
                <a:gd name="T10" fmla="*/ 0 w 197"/>
                <a:gd name="T11" fmla="*/ 0 h 182"/>
                <a:gd name="T12" fmla="*/ 0 w 197"/>
                <a:gd name="T13" fmla="*/ 0 h 182"/>
                <a:gd name="T14" fmla="*/ 0 w 197"/>
                <a:gd name="T15" fmla="*/ 0 h 182"/>
                <a:gd name="T16" fmla="*/ 0 w 197"/>
                <a:gd name="T17" fmla="*/ 0 h 182"/>
                <a:gd name="T18" fmla="*/ 0 w 197"/>
                <a:gd name="T19" fmla="*/ 0 h 182"/>
                <a:gd name="T20" fmla="*/ 0 w 197"/>
                <a:gd name="T21" fmla="*/ 0 h 182"/>
                <a:gd name="T22" fmla="*/ 0 w 197"/>
                <a:gd name="T23" fmla="*/ 1 h 182"/>
                <a:gd name="T24" fmla="*/ 0 w 197"/>
                <a:gd name="T25" fmla="*/ 1 h 182"/>
                <a:gd name="T26" fmla="*/ 0 w 197"/>
                <a:gd name="T27" fmla="*/ 1 h 182"/>
                <a:gd name="T28" fmla="*/ 0 w 197"/>
                <a:gd name="T29" fmla="*/ 1 h 182"/>
                <a:gd name="T30" fmla="*/ 0 w 197"/>
                <a:gd name="T31" fmla="*/ 1 h 182"/>
                <a:gd name="T32" fmla="*/ 0 w 197"/>
                <a:gd name="T33" fmla="*/ 1 h 182"/>
                <a:gd name="T34" fmla="*/ 0 w 197"/>
                <a:gd name="T35" fmla="*/ 1 h 182"/>
                <a:gd name="T36" fmla="*/ 1 w 197"/>
                <a:gd name="T37" fmla="*/ 1 h 182"/>
                <a:gd name="T38" fmla="*/ 1 w 197"/>
                <a:gd name="T39" fmla="*/ 1 h 182"/>
                <a:gd name="T40" fmla="*/ 1 w 197"/>
                <a:gd name="T41" fmla="*/ 1 h 182"/>
                <a:gd name="T42" fmla="*/ 1 w 197"/>
                <a:gd name="T43" fmla="*/ 1 h 182"/>
                <a:gd name="T44" fmla="*/ 1 w 197"/>
                <a:gd name="T45" fmla="*/ 0 h 182"/>
                <a:gd name="T46" fmla="*/ 1 w 197"/>
                <a:gd name="T47" fmla="*/ 0 h 182"/>
                <a:gd name="T48" fmla="*/ 1 w 197"/>
                <a:gd name="T49" fmla="*/ 0 h 182"/>
                <a:gd name="T50" fmla="*/ 1 w 197"/>
                <a:gd name="T51" fmla="*/ 0 h 182"/>
                <a:gd name="T52" fmla="*/ 1 w 197"/>
                <a:gd name="T53" fmla="*/ 0 h 182"/>
                <a:gd name="T54" fmla="*/ 1 w 197"/>
                <a:gd name="T55" fmla="*/ 0 h 182"/>
                <a:gd name="T56" fmla="*/ 1 w 197"/>
                <a:gd name="T57" fmla="*/ 0 h 182"/>
                <a:gd name="T58" fmla="*/ 1 w 197"/>
                <a:gd name="T59" fmla="*/ 0 h 182"/>
                <a:gd name="T60" fmla="*/ 1 w 197"/>
                <a:gd name="T61" fmla="*/ 0 h 182"/>
                <a:gd name="T62" fmla="*/ 0 w 197"/>
                <a:gd name="T63" fmla="*/ 0 h 182"/>
                <a:gd name="T64" fmla="*/ 0 w 197"/>
                <a:gd name="T65" fmla="*/ 0 h 1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7" h="182">
                  <a:moveTo>
                    <a:pt x="98" y="0"/>
                  </a:moveTo>
                  <a:cubicBezTo>
                    <a:pt x="77" y="2"/>
                    <a:pt x="98" y="0"/>
                    <a:pt x="77" y="2"/>
                  </a:cubicBezTo>
                  <a:cubicBezTo>
                    <a:pt x="60" y="8"/>
                    <a:pt x="77" y="2"/>
                    <a:pt x="60" y="8"/>
                  </a:cubicBezTo>
                  <a:cubicBezTo>
                    <a:pt x="43" y="16"/>
                    <a:pt x="60" y="8"/>
                    <a:pt x="43" y="16"/>
                  </a:cubicBezTo>
                  <a:cubicBezTo>
                    <a:pt x="28" y="28"/>
                    <a:pt x="43" y="16"/>
                    <a:pt x="28" y="28"/>
                  </a:cubicBezTo>
                  <a:cubicBezTo>
                    <a:pt x="14" y="42"/>
                    <a:pt x="28" y="28"/>
                    <a:pt x="14" y="42"/>
                  </a:cubicBezTo>
                  <a:cubicBezTo>
                    <a:pt x="7" y="58"/>
                    <a:pt x="14" y="42"/>
                    <a:pt x="7" y="58"/>
                  </a:cubicBezTo>
                  <a:cubicBezTo>
                    <a:pt x="1" y="74"/>
                    <a:pt x="7" y="58"/>
                    <a:pt x="1" y="74"/>
                  </a:cubicBezTo>
                  <a:cubicBezTo>
                    <a:pt x="0" y="91"/>
                    <a:pt x="1" y="74"/>
                    <a:pt x="0" y="91"/>
                  </a:cubicBezTo>
                  <a:cubicBezTo>
                    <a:pt x="1" y="110"/>
                    <a:pt x="0" y="91"/>
                    <a:pt x="1" y="110"/>
                  </a:cubicBezTo>
                  <a:cubicBezTo>
                    <a:pt x="7" y="127"/>
                    <a:pt x="1" y="110"/>
                    <a:pt x="7" y="127"/>
                  </a:cubicBezTo>
                  <a:cubicBezTo>
                    <a:pt x="14" y="143"/>
                    <a:pt x="7" y="127"/>
                    <a:pt x="14" y="143"/>
                  </a:cubicBezTo>
                  <a:cubicBezTo>
                    <a:pt x="28" y="156"/>
                    <a:pt x="14" y="143"/>
                    <a:pt x="28" y="156"/>
                  </a:cubicBezTo>
                  <a:cubicBezTo>
                    <a:pt x="43" y="167"/>
                    <a:pt x="28" y="156"/>
                    <a:pt x="43" y="167"/>
                  </a:cubicBezTo>
                  <a:cubicBezTo>
                    <a:pt x="60" y="176"/>
                    <a:pt x="43" y="167"/>
                    <a:pt x="60" y="176"/>
                  </a:cubicBezTo>
                  <a:cubicBezTo>
                    <a:pt x="77" y="180"/>
                    <a:pt x="60" y="176"/>
                    <a:pt x="77" y="180"/>
                  </a:cubicBezTo>
                  <a:cubicBezTo>
                    <a:pt x="98" y="182"/>
                    <a:pt x="77" y="180"/>
                    <a:pt x="98" y="182"/>
                  </a:cubicBezTo>
                  <a:cubicBezTo>
                    <a:pt x="118" y="180"/>
                    <a:pt x="98" y="182"/>
                    <a:pt x="118" y="180"/>
                  </a:cubicBezTo>
                  <a:cubicBezTo>
                    <a:pt x="136" y="176"/>
                    <a:pt x="118" y="180"/>
                    <a:pt x="136" y="176"/>
                  </a:cubicBezTo>
                  <a:cubicBezTo>
                    <a:pt x="154" y="167"/>
                    <a:pt x="136" y="176"/>
                    <a:pt x="154" y="167"/>
                  </a:cubicBezTo>
                  <a:cubicBezTo>
                    <a:pt x="168" y="156"/>
                    <a:pt x="154" y="167"/>
                    <a:pt x="168" y="156"/>
                  </a:cubicBezTo>
                  <a:cubicBezTo>
                    <a:pt x="180" y="143"/>
                    <a:pt x="168" y="156"/>
                    <a:pt x="180" y="143"/>
                  </a:cubicBezTo>
                  <a:cubicBezTo>
                    <a:pt x="190" y="127"/>
                    <a:pt x="180" y="143"/>
                    <a:pt x="190" y="127"/>
                  </a:cubicBezTo>
                  <a:cubicBezTo>
                    <a:pt x="194" y="110"/>
                    <a:pt x="190" y="127"/>
                    <a:pt x="194" y="110"/>
                  </a:cubicBezTo>
                  <a:cubicBezTo>
                    <a:pt x="197" y="91"/>
                    <a:pt x="194" y="110"/>
                    <a:pt x="197" y="91"/>
                  </a:cubicBezTo>
                  <a:cubicBezTo>
                    <a:pt x="194" y="74"/>
                    <a:pt x="197" y="91"/>
                    <a:pt x="194" y="74"/>
                  </a:cubicBezTo>
                  <a:cubicBezTo>
                    <a:pt x="190" y="58"/>
                    <a:pt x="194" y="74"/>
                    <a:pt x="190" y="58"/>
                  </a:cubicBezTo>
                  <a:cubicBezTo>
                    <a:pt x="180" y="42"/>
                    <a:pt x="190" y="58"/>
                    <a:pt x="180" y="42"/>
                  </a:cubicBezTo>
                  <a:cubicBezTo>
                    <a:pt x="168" y="28"/>
                    <a:pt x="180" y="42"/>
                    <a:pt x="168" y="28"/>
                  </a:cubicBezTo>
                  <a:cubicBezTo>
                    <a:pt x="154" y="16"/>
                    <a:pt x="168" y="28"/>
                    <a:pt x="154" y="16"/>
                  </a:cubicBezTo>
                  <a:cubicBezTo>
                    <a:pt x="136" y="8"/>
                    <a:pt x="154" y="16"/>
                    <a:pt x="136" y="8"/>
                  </a:cubicBezTo>
                  <a:cubicBezTo>
                    <a:pt x="118" y="2"/>
                    <a:pt x="136" y="8"/>
                    <a:pt x="118" y="2"/>
                  </a:cubicBezTo>
                  <a:cubicBezTo>
                    <a:pt x="98" y="0"/>
                    <a:pt x="118" y="2"/>
                    <a:pt x="98" y="0"/>
                  </a:cubicBezTo>
                </a:path>
              </a:pathLst>
            </a:custGeom>
            <a:solidFill>
              <a:srgbClr val="929184"/>
            </a:solidFill>
            <a:ln w="9525">
              <a:solidFill>
                <a:srgbClr val="92918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12"/>
            <p:cNvSpPr>
              <a:spLocks noChangeArrowheads="1"/>
            </p:cNvSpPr>
            <p:nvPr userDrawn="1"/>
          </p:nvSpPr>
          <p:spPr bwMode="auto">
            <a:xfrm>
              <a:off x="4233" y="3498"/>
              <a:ext cx="75" cy="318"/>
            </a:xfrm>
            <a:custGeom>
              <a:avLst/>
              <a:gdLst>
                <a:gd name="T0" fmla="*/ 1 w 188"/>
                <a:gd name="T1" fmla="*/ 1 h 796"/>
                <a:gd name="T2" fmla="*/ 1 w 188"/>
                <a:gd name="T3" fmla="*/ 0 h 796"/>
                <a:gd name="T4" fmla="*/ 1 w 188"/>
                <a:gd name="T5" fmla="*/ 0 h 796"/>
                <a:gd name="T6" fmla="*/ 0 w 188"/>
                <a:gd name="T7" fmla="*/ 0 h 796"/>
                <a:gd name="T8" fmla="*/ 0 w 188"/>
                <a:gd name="T9" fmla="*/ 1 h 796"/>
                <a:gd name="T10" fmla="*/ 0 w 188"/>
                <a:gd name="T11" fmla="*/ 1 h 796"/>
                <a:gd name="T12" fmla="*/ 0 w 188"/>
                <a:gd name="T13" fmla="*/ 2 h 796"/>
                <a:gd name="T14" fmla="*/ 0 w 188"/>
                <a:gd name="T15" fmla="*/ 2 h 796"/>
                <a:gd name="T16" fmla="*/ 0 w 188"/>
                <a:gd name="T17" fmla="*/ 2 h 796"/>
                <a:gd name="T18" fmla="*/ 0 w 188"/>
                <a:gd name="T19" fmla="*/ 2 h 796"/>
                <a:gd name="T20" fmla="*/ 0 w 188"/>
                <a:gd name="T21" fmla="*/ 3 h 796"/>
                <a:gd name="T22" fmla="*/ 0 w 188"/>
                <a:gd name="T23" fmla="*/ 3 h 796"/>
                <a:gd name="T24" fmla="*/ 1 w 188"/>
                <a:gd name="T25" fmla="*/ 3 h 796"/>
                <a:gd name="T26" fmla="*/ 1 w 188"/>
                <a:gd name="T27" fmla="*/ 3 h 796"/>
                <a:gd name="T28" fmla="*/ 1 w 188"/>
                <a:gd name="T29" fmla="*/ 2 h 796"/>
                <a:gd name="T30" fmla="*/ 1 w 188"/>
                <a:gd name="T31" fmla="*/ 2 h 796"/>
                <a:gd name="T32" fmla="*/ 1 w 188"/>
                <a:gd name="T33" fmla="*/ 1 h 796"/>
                <a:gd name="T34" fmla="*/ 1 w 188"/>
                <a:gd name="T35" fmla="*/ 1 h 7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8" h="796">
                  <a:moveTo>
                    <a:pt x="180" y="175"/>
                  </a:moveTo>
                  <a:cubicBezTo>
                    <a:pt x="182" y="89"/>
                    <a:pt x="180" y="175"/>
                    <a:pt x="182" y="89"/>
                  </a:cubicBezTo>
                  <a:cubicBezTo>
                    <a:pt x="188" y="0"/>
                    <a:pt x="182" y="89"/>
                    <a:pt x="188" y="0"/>
                  </a:cubicBezTo>
                  <a:cubicBezTo>
                    <a:pt x="0" y="0"/>
                    <a:pt x="188" y="0"/>
                    <a:pt x="0" y="0"/>
                  </a:cubicBezTo>
                  <a:cubicBezTo>
                    <a:pt x="6" y="175"/>
                    <a:pt x="0" y="0"/>
                    <a:pt x="6" y="175"/>
                  </a:cubicBezTo>
                  <a:cubicBezTo>
                    <a:pt x="8" y="266"/>
                    <a:pt x="6" y="175"/>
                    <a:pt x="8" y="266"/>
                  </a:cubicBezTo>
                  <a:cubicBezTo>
                    <a:pt x="10" y="365"/>
                    <a:pt x="8" y="266"/>
                    <a:pt x="10" y="365"/>
                  </a:cubicBezTo>
                  <a:cubicBezTo>
                    <a:pt x="10" y="434"/>
                    <a:pt x="10" y="365"/>
                    <a:pt x="10" y="434"/>
                  </a:cubicBezTo>
                  <a:cubicBezTo>
                    <a:pt x="8" y="533"/>
                    <a:pt x="10" y="434"/>
                    <a:pt x="8" y="533"/>
                  </a:cubicBezTo>
                  <a:cubicBezTo>
                    <a:pt x="6" y="624"/>
                    <a:pt x="8" y="533"/>
                    <a:pt x="6" y="624"/>
                  </a:cubicBezTo>
                  <a:cubicBezTo>
                    <a:pt x="4" y="710"/>
                    <a:pt x="6" y="624"/>
                    <a:pt x="4" y="710"/>
                  </a:cubicBezTo>
                  <a:cubicBezTo>
                    <a:pt x="0" y="796"/>
                    <a:pt x="4" y="710"/>
                    <a:pt x="0" y="796"/>
                  </a:cubicBezTo>
                  <a:cubicBezTo>
                    <a:pt x="188" y="796"/>
                    <a:pt x="0" y="796"/>
                    <a:pt x="188" y="796"/>
                  </a:cubicBezTo>
                  <a:cubicBezTo>
                    <a:pt x="182" y="710"/>
                    <a:pt x="188" y="796"/>
                    <a:pt x="182" y="710"/>
                  </a:cubicBezTo>
                  <a:cubicBezTo>
                    <a:pt x="180" y="624"/>
                    <a:pt x="182" y="710"/>
                    <a:pt x="180" y="624"/>
                  </a:cubicBezTo>
                  <a:cubicBezTo>
                    <a:pt x="176" y="533"/>
                    <a:pt x="180" y="624"/>
                    <a:pt x="176" y="533"/>
                  </a:cubicBezTo>
                  <a:cubicBezTo>
                    <a:pt x="176" y="266"/>
                    <a:pt x="176" y="533"/>
                    <a:pt x="176" y="266"/>
                  </a:cubicBezTo>
                  <a:cubicBezTo>
                    <a:pt x="180" y="175"/>
                    <a:pt x="176" y="266"/>
                    <a:pt x="180" y="175"/>
                  </a:cubicBezTo>
                </a:path>
              </a:pathLst>
            </a:custGeom>
            <a:solidFill>
              <a:srgbClr val="929184"/>
            </a:solidFill>
            <a:ln w="9525">
              <a:solidFill>
                <a:srgbClr val="92918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13"/>
            <p:cNvSpPr>
              <a:spLocks noChangeArrowheads="1"/>
            </p:cNvSpPr>
            <p:nvPr userDrawn="1"/>
          </p:nvSpPr>
          <p:spPr bwMode="auto">
            <a:xfrm>
              <a:off x="4354" y="3589"/>
              <a:ext cx="367" cy="227"/>
            </a:xfrm>
            <a:custGeom>
              <a:avLst/>
              <a:gdLst>
                <a:gd name="T0" fmla="*/ 4 w 917"/>
                <a:gd name="T1" fmla="*/ 2 h 568"/>
                <a:gd name="T2" fmla="*/ 4 w 917"/>
                <a:gd name="T3" fmla="*/ 1 h 568"/>
                <a:gd name="T4" fmla="*/ 4 w 917"/>
                <a:gd name="T5" fmla="*/ 1 h 568"/>
                <a:gd name="T6" fmla="*/ 4 w 917"/>
                <a:gd name="T7" fmla="*/ 1 h 568"/>
                <a:gd name="T8" fmla="*/ 4 w 917"/>
                <a:gd name="T9" fmla="*/ 0 h 568"/>
                <a:gd name="T10" fmla="*/ 4 w 917"/>
                <a:gd name="T11" fmla="*/ 0 h 568"/>
                <a:gd name="T12" fmla="*/ 4 w 917"/>
                <a:gd name="T13" fmla="*/ 0 h 568"/>
                <a:gd name="T14" fmla="*/ 3 w 917"/>
                <a:gd name="T15" fmla="*/ 0 h 568"/>
                <a:gd name="T16" fmla="*/ 3 w 917"/>
                <a:gd name="T17" fmla="*/ 0 h 568"/>
                <a:gd name="T18" fmla="*/ 3 w 917"/>
                <a:gd name="T19" fmla="*/ 0 h 568"/>
                <a:gd name="T20" fmla="*/ 3 w 917"/>
                <a:gd name="T21" fmla="*/ 0 h 568"/>
                <a:gd name="T22" fmla="*/ 2 w 917"/>
                <a:gd name="T23" fmla="*/ 0 h 568"/>
                <a:gd name="T24" fmla="*/ 2 w 917"/>
                <a:gd name="T25" fmla="*/ 0 h 568"/>
                <a:gd name="T26" fmla="*/ 2 w 917"/>
                <a:gd name="T27" fmla="*/ 0 h 568"/>
                <a:gd name="T28" fmla="*/ 2 w 917"/>
                <a:gd name="T29" fmla="*/ 0 h 568"/>
                <a:gd name="T30" fmla="*/ 2 w 917"/>
                <a:gd name="T31" fmla="*/ 0 h 568"/>
                <a:gd name="T32" fmla="*/ 2 w 917"/>
                <a:gd name="T33" fmla="*/ 0 h 568"/>
                <a:gd name="T34" fmla="*/ 2 w 917"/>
                <a:gd name="T35" fmla="*/ 0 h 568"/>
                <a:gd name="T36" fmla="*/ 2 w 917"/>
                <a:gd name="T37" fmla="*/ 0 h 568"/>
                <a:gd name="T38" fmla="*/ 1 w 917"/>
                <a:gd name="T39" fmla="*/ 0 h 568"/>
                <a:gd name="T40" fmla="*/ 1 w 917"/>
                <a:gd name="T41" fmla="*/ 0 h 568"/>
                <a:gd name="T42" fmla="*/ 1 w 917"/>
                <a:gd name="T43" fmla="*/ 0 h 568"/>
                <a:gd name="T44" fmla="*/ 1 w 917"/>
                <a:gd name="T45" fmla="*/ 0 h 568"/>
                <a:gd name="T46" fmla="*/ 0 w 917"/>
                <a:gd name="T47" fmla="*/ 0 h 568"/>
                <a:gd name="T48" fmla="*/ 0 w 917"/>
                <a:gd name="T49" fmla="*/ 1 h 568"/>
                <a:gd name="T50" fmla="*/ 0 w 917"/>
                <a:gd name="T51" fmla="*/ 1 h 568"/>
                <a:gd name="T52" fmla="*/ 0 w 917"/>
                <a:gd name="T53" fmla="*/ 2 h 568"/>
                <a:gd name="T54" fmla="*/ 1 w 917"/>
                <a:gd name="T55" fmla="*/ 2 h 568"/>
                <a:gd name="T56" fmla="*/ 1 w 917"/>
                <a:gd name="T57" fmla="*/ 2 h 568"/>
                <a:gd name="T58" fmla="*/ 1 w 917"/>
                <a:gd name="T59" fmla="*/ 1 h 568"/>
                <a:gd name="T60" fmla="*/ 1 w 917"/>
                <a:gd name="T61" fmla="*/ 1 h 568"/>
                <a:gd name="T62" fmla="*/ 1 w 917"/>
                <a:gd name="T63" fmla="*/ 1 h 568"/>
                <a:gd name="T64" fmla="*/ 1 w 917"/>
                <a:gd name="T65" fmla="*/ 1 h 568"/>
                <a:gd name="T66" fmla="*/ 1 w 917"/>
                <a:gd name="T67" fmla="*/ 0 h 568"/>
                <a:gd name="T68" fmla="*/ 1 w 917"/>
                <a:gd name="T69" fmla="*/ 0 h 568"/>
                <a:gd name="T70" fmla="*/ 1 w 917"/>
                <a:gd name="T71" fmla="*/ 0 h 568"/>
                <a:gd name="T72" fmla="*/ 1 w 917"/>
                <a:gd name="T73" fmla="*/ 0 h 568"/>
                <a:gd name="T74" fmla="*/ 1 w 917"/>
                <a:gd name="T75" fmla="*/ 0 h 568"/>
                <a:gd name="T76" fmla="*/ 2 w 917"/>
                <a:gd name="T77" fmla="*/ 0 h 568"/>
                <a:gd name="T78" fmla="*/ 2 w 917"/>
                <a:gd name="T79" fmla="*/ 1 h 568"/>
                <a:gd name="T80" fmla="*/ 2 w 917"/>
                <a:gd name="T81" fmla="*/ 1 h 568"/>
                <a:gd name="T82" fmla="*/ 2 w 917"/>
                <a:gd name="T83" fmla="*/ 1 h 568"/>
                <a:gd name="T84" fmla="*/ 2 w 917"/>
                <a:gd name="T85" fmla="*/ 2 h 568"/>
                <a:gd name="T86" fmla="*/ 2 w 917"/>
                <a:gd name="T87" fmla="*/ 2 h 568"/>
                <a:gd name="T88" fmla="*/ 2 w 917"/>
                <a:gd name="T89" fmla="*/ 2 h 568"/>
                <a:gd name="T90" fmla="*/ 2 w 917"/>
                <a:gd name="T91" fmla="*/ 1 h 568"/>
                <a:gd name="T92" fmla="*/ 2 w 917"/>
                <a:gd name="T93" fmla="*/ 1 h 568"/>
                <a:gd name="T94" fmla="*/ 2 w 917"/>
                <a:gd name="T95" fmla="*/ 1 h 568"/>
                <a:gd name="T96" fmla="*/ 2 w 917"/>
                <a:gd name="T97" fmla="*/ 1 h 568"/>
                <a:gd name="T98" fmla="*/ 2 w 917"/>
                <a:gd name="T99" fmla="*/ 0 h 568"/>
                <a:gd name="T100" fmla="*/ 2 w 917"/>
                <a:gd name="T101" fmla="*/ 0 h 568"/>
                <a:gd name="T102" fmla="*/ 2 w 917"/>
                <a:gd name="T103" fmla="*/ 0 h 568"/>
                <a:gd name="T104" fmla="*/ 3 w 917"/>
                <a:gd name="T105" fmla="*/ 0 h 568"/>
                <a:gd name="T106" fmla="*/ 3 w 917"/>
                <a:gd name="T107" fmla="*/ 0 h 568"/>
                <a:gd name="T108" fmla="*/ 3 w 917"/>
                <a:gd name="T109" fmla="*/ 0 h 568"/>
                <a:gd name="T110" fmla="*/ 3 w 917"/>
                <a:gd name="T111" fmla="*/ 1 h 568"/>
                <a:gd name="T112" fmla="*/ 3 w 917"/>
                <a:gd name="T113" fmla="*/ 1 h 568"/>
                <a:gd name="T114" fmla="*/ 3 w 917"/>
                <a:gd name="T115" fmla="*/ 1 h 568"/>
                <a:gd name="T116" fmla="*/ 3 w 917"/>
                <a:gd name="T117" fmla="*/ 2 h 568"/>
                <a:gd name="T118" fmla="*/ 3 w 917"/>
                <a:gd name="T119" fmla="*/ 2 h 568"/>
                <a:gd name="T120" fmla="*/ 4 w 917"/>
                <a:gd name="T121" fmla="*/ 2 h 56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17" h="568">
                  <a:moveTo>
                    <a:pt x="913" y="485"/>
                  </a:moveTo>
                  <a:cubicBezTo>
                    <a:pt x="911" y="406"/>
                    <a:pt x="913" y="485"/>
                    <a:pt x="911" y="406"/>
                  </a:cubicBezTo>
                  <a:cubicBezTo>
                    <a:pt x="911" y="360"/>
                    <a:pt x="911" y="406"/>
                    <a:pt x="911" y="360"/>
                  </a:cubicBezTo>
                  <a:cubicBezTo>
                    <a:pt x="913" y="317"/>
                    <a:pt x="911" y="360"/>
                    <a:pt x="913" y="317"/>
                  </a:cubicBezTo>
                  <a:cubicBezTo>
                    <a:pt x="916" y="268"/>
                    <a:pt x="913" y="317"/>
                    <a:pt x="916" y="268"/>
                  </a:cubicBezTo>
                  <a:cubicBezTo>
                    <a:pt x="916" y="186"/>
                    <a:pt x="916" y="268"/>
                    <a:pt x="916" y="186"/>
                  </a:cubicBezTo>
                  <a:cubicBezTo>
                    <a:pt x="913" y="160"/>
                    <a:pt x="916" y="186"/>
                    <a:pt x="913" y="160"/>
                  </a:cubicBezTo>
                  <a:cubicBezTo>
                    <a:pt x="910" y="137"/>
                    <a:pt x="913" y="160"/>
                    <a:pt x="910" y="137"/>
                  </a:cubicBezTo>
                  <a:cubicBezTo>
                    <a:pt x="904" y="116"/>
                    <a:pt x="910" y="137"/>
                    <a:pt x="904" y="116"/>
                  </a:cubicBezTo>
                  <a:cubicBezTo>
                    <a:pt x="896" y="97"/>
                    <a:pt x="904" y="116"/>
                    <a:pt x="896" y="97"/>
                  </a:cubicBezTo>
                  <a:cubicBezTo>
                    <a:pt x="887" y="80"/>
                    <a:pt x="896" y="97"/>
                    <a:pt x="887" y="80"/>
                  </a:cubicBezTo>
                  <a:cubicBezTo>
                    <a:pt x="877" y="65"/>
                    <a:pt x="887" y="80"/>
                    <a:pt x="877" y="65"/>
                  </a:cubicBezTo>
                  <a:cubicBezTo>
                    <a:pt x="866" y="49"/>
                    <a:pt x="877" y="65"/>
                    <a:pt x="866" y="49"/>
                  </a:cubicBezTo>
                  <a:cubicBezTo>
                    <a:pt x="852" y="38"/>
                    <a:pt x="866" y="49"/>
                    <a:pt x="852" y="38"/>
                  </a:cubicBezTo>
                  <a:cubicBezTo>
                    <a:pt x="838" y="29"/>
                    <a:pt x="852" y="38"/>
                    <a:pt x="838" y="29"/>
                  </a:cubicBezTo>
                  <a:cubicBezTo>
                    <a:pt x="822" y="19"/>
                    <a:pt x="838" y="29"/>
                    <a:pt x="822" y="19"/>
                  </a:cubicBezTo>
                  <a:cubicBezTo>
                    <a:pt x="803" y="13"/>
                    <a:pt x="822" y="19"/>
                    <a:pt x="803" y="13"/>
                  </a:cubicBezTo>
                  <a:cubicBezTo>
                    <a:pt x="785" y="8"/>
                    <a:pt x="803" y="13"/>
                    <a:pt x="785" y="8"/>
                  </a:cubicBezTo>
                  <a:cubicBezTo>
                    <a:pt x="766" y="5"/>
                    <a:pt x="785" y="8"/>
                    <a:pt x="766" y="5"/>
                  </a:cubicBezTo>
                  <a:cubicBezTo>
                    <a:pt x="744" y="0"/>
                    <a:pt x="766" y="5"/>
                    <a:pt x="744" y="0"/>
                  </a:cubicBezTo>
                  <a:cubicBezTo>
                    <a:pt x="722" y="0"/>
                    <a:pt x="744" y="0"/>
                    <a:pt x="722" y="0"/>
                  </a:cubicBezTo>
                  <a:cubicBezTo>
                    <a:pt x="694" y="2"/>
                    <a:pt x="722" y="0"/>
                    <a:pt x="694" y="2"/>
                  </a:cubicBezTo>
                  <a:cubicBezTo>
                    <a:pt x="667" y="8"/>
                    <a:pt x="694" y="2"/>
                    <a:pt x="667" y="8"/>
                  </a:cubicBezTo>
                  <a:cubicBezTo>
                    <a:pt x="641" y="16"/>
                    <a:pt x="667" y="8"/>
                    <a:pt x="641" y="16"/>
                  </a:cubicBezTo>
                  <a:cubicBezTo>
                    <a:pt x="613" y="29"/>
                    <a:pt x="641" y="16"/>
                    <a:pt x="613" y="29"/>
                  </a:cubicBezTo>
                  <a:cubicBezTo>
                    <a:pt x="592" y="44"/>
                    <a:pt x="613" y="29"/>
                    <a:pt x="592" y="44"/>
                  </a:cubicBezTo>
                  <a:cubicBezTo>
                    <a:pt x="569" y="62"/>
                    <a:pt x="592" y="44"/>
                    <a:pt x="569" y="62"/>
                  </a:cubicBezTo>
                  <a:cubicBezTo>
                    <a:pt x="547" y="85"/>
                    <a:pt x="569" y="62"/>
                    <a:pt x="547" y="85"/>
                  </a:cubicBezTo>
                  <a:cubicBezTo>
                    <a:pt x="527" y="110"/>
                    <a:pt x="547" y="85"/>
                    <a:pt x="527" y="110"/>
                  </a:cubicBezTo>
                  <a:cubicBezTo>
                    <a:pt x="515" y="85"/>
                    <a:pt x="527" y="110"/>
                    <a:pt x="515" y="85"/>
                  </a:cubicBezTo>
                  <a:cubicBezTo>
                    <a:pt x="500" y="62"/>
                    <a:pt x="515" y="85"/>
                    <a:pt x="500" y="62"/>
                  </a:cubicBezTo>
                  <a:cubicBezTo>
                    <a:pt x="484" y="44"/>
                    <a:pt x="500" y="62"/>
                    <a:pt x="484" y="44"/>
                  </a:cubicBezTo>
                  <a:cubicBezTo>
                    <a:pt x="464" y="29"/>
                    <a:pt x="484" y="44"/>
                    <a:pt x="464" y="29"/>
                  </a:cubicBezTo>
                  <a:cubicBezTo>
                    <a:pt x="443" y="16"/>
                    <a:pt x="464" y="29"/>
                    <a:pt x="443" y="16"/>
                  </a:cubicBezTo>
                  <a:cubicBezTo>
                    <a:pt x="419" y="8"/>
                    <a:pt x="443" y="16"/>
                    <a:pt x="419" y="8"/>
                  </a:cubicBezTo>
                  <a:cubicBezTo>
                    <a:pt x="394" y="2"/>
                    <a:pt x="419" y="8"/>
                    <a:pt x="394" y="2"/>
                  </a:cubicBezTo>
                  <a:cubicBezTo>
                    <a:pt x="367" y="0"/>
                    <a:pt x="394" y="2"/>
                    <a:pt x="367" y="0"/>
                  </a:cubicBezTo>
                  <a:cubicBezTo>
                    <a:pt x="337" y="2"/>
                    <a:pt x="367" y="0"/>
                    <a:pt x="337" y="2"/>
                  </a:cubicBezTo>
                  <a:cubicBezTo>
                    <a:pt x="311" y="8"/>
                    <a:pt x="337" y="2"/>
                    <a:pt x="311" y="8"/>
                  </a:cubicBezTo>
                  <a:cubicBezTo>
                    <a:pt x="284" y="16"/>
                    <a:pt x="311" y="8"/>
                    <a:pt x="284" y="16"/>
                  </a:cubicBezTo>
                  <a:cubicBezTo>
                    <a:pt x="259" y="26"/>
                    <a:pt x="284" y="16"/>
                    <a:pt x="259" y="26"/>
                  </a:cubicBezTo>
                  <a:cubicBezTo>
                    <a:pt x="236" y="42"/>
                    <a:pt x="259" y="26"/>
                    <a:pt x="236" y="42"/>
                  </a:cubicBezTo>
                  <a:cubicBezTo>
                    <a:pt x="216" y="59"/>
                    <a:pt x="236" y="42"/>
                    <a:pt x="216" y="59"/>
                  </a:cubicBezTo>
                  <a:cubicBezTo>
                    <a:pt x="197" y="78"/>
                    <a:pt x="216" y="59"/>
                    <a:pt x="197" y="78"/>
                  </a:cubicBezTo>
                  <a:cubicBezTo>
                    <a:pt x="178" y="103"/>
                    <a:pt x="197" y="78"/>
                    <a:pt x="178" y="103"/>
                  </a:cubicBezTo>
                  <a:cubicBezTo>
                    <a:pt x="176" y="103"/>
                    <a:pt x="178" y="103"/>
                    <a:pt x="176" y="103"/>
                  </a:cubicBezTo>
                  <a:cubicBezTo>
                    <a:pt x="181" y="16"/>
                    <a:pt x="176" y="103"/>
                    <a:pt x="181" y="16"/>
                  </a:cubicBezTo>
                  <a:cubicBezTo>
                    <a:pt x="0" y="16"/>
                    <a:pt x="181" y="16"/>
                    <a:pt x="0" y="16"/>
                  </a:cubicBezTo>
                  <a:cubicBezTo>
                    <a:pt x="6" y="78"/>
                    <a:pt x="0" y="16"/>
                    <a:pt x="6" y="78"/>
                  </a:cubicBezTo>
                  <a:cubicBezTo>
                    <a:pt x="7" y="138"/>
                    <a:pt x="6" y="78"/>
                    <a:pt x="7" y="138"/>
                  </a:cubicBezTo>
                  <a:cubicBezTo>
                    <a:pt x="10" y="271"/>
                    <a:pt x="7" y="138"/>
                    <a:pt x="10" y="271"/>
                  </a:cubicBezTo>
                  <a:cubicBezTo>
                    <a:pt x="10" y="317"/>
                    <a:pt x="10" y="271"/>
                    <a:pt x="10" y="317"/>
                  </a:cubicBezTo>
                  <a:cubicBezTo>
                    <a:pt x="7" y="449"/>
                    <a:pt x="10" y="317"/>
                    <a:pt x="7" y="449"/>
                  </a:cubicBezTo>
                  <a:cubicBezTo>
                    <a:pt x="6" y="509"/>
                    <a:pt x="7" y="449"/>
                    <a:pt x="6" y="509"/>
                  </a:cubicBezTo>
                  <a:cubicBezTo>
                    <a:pt x="0" y="568"/>
                    <a:pt x="6" y="509"/>
                    <a:pt x="0" y="568"/>
                  </a:cubicBezTo>
                  <a:cubicBezTo>
                    <a:pt x="187" y="568"/>
                    <a:pt x="0" y="568"/>
                    <a:pt x="187" y="568"/>
                  </a:cubicBezTo>
                  <a:cubicBezTo>
                    <a:pt x="184" y="509"/>
                    <a:pt x="187" y="568"/>
                    <a:pt x="184" y="509"/>
                  </a:cubicBezTo>
                  <a:cubicBezTo>
                    <a:pt x="180" y="449"/>
                    <a:pt x="184" y="509"/>
                    <a:pt x="180" y="449"/>
                  </a:cubicBezTo>
                  <a:cubicBezTo>
                    <a:pt x="178" y="317"/>
                    <a:pt x="180" y="449"/>
                    <a:pt x="178" y="317"/>
                  </a:cubicBezTo>
                  <a:cubicBezTo>
                    <a:pt x="178" y="271"/>
                    <a:pt x="178" y="317"/>
                    <a:pt x="178" y="271"/>
                  </a:cubicBezTo>
                  <a:cubicBezTo>
                    <a:pt x="180" y="233"/>
                    <a:pt x="178" y="271"/>
                    <a:pt x="180" y="233"/>
                  </a:cubicBezTo>
                  <a:cubicBezTo>
                    <a:pt x="184" y="199"/>
                    <a:pt x="180" y="233"/>
                    <a:pt x="184" y="199"/>
                  </a:cubicBezTo>
                  <a:cubicBezTo>
                    <a:pt x="193" y="170"/>
                    <a:pt x="184" y="199"/>
                    <a:pt x="193" y="170"/>
                  </a:cubicBezTo>
                  <a:cubicBezTo>
                    <a:pt x="199" y="157"/>
                    <a:pt x="193" y="170"/>
                    <a:pt x="199" y="157"/>
                  </a:cubicBezTo>
                  <a:cubicBezTo>
                    <a:pt x="204" y="146"/>
                    <a:pt x="199" y="157"/>
                    <a:pt x="204" y="146"/>
                  </a:cubicBezTo>
                  <a:cubicBezTo>
                    <a:pt x="212" y="134"/>
                    <a:pt x="204" y="146"/>
                    <a:pt x="212" y="134"/>
                  </a:cubicBezTo>
                  <a:cubicBezTo>
                    <a:pt x="220" y="125"/>
                    <a:pt x="212" y="134"/>
                    <a:pt x="220" y="125"/>
                  </a:cubicBezTo>
                  <a:cubicBezTo>
                    <a:pt x="227" y="118"/>
                    <a:pt x="220" y="125"/>
                    <a:pt x="227" y="118"/>
                  </a:cubicBezTo>
                  <a:cubicBezTo>
                    <a:pt x="239" y="112"/>
                    <a:pt x="227" y="118"/>
                    <a:pt x="239" y="112"/>
                  </a:cubicBezTo>
                  <a:cubicBezTo>
                    <a:pt x="248" y="107"/>
                    <a:pt x="239" y="112"/>
                    <a:pt x="248" y="107"/>
                  </a:cubicBezTo>
                  <a:cubicBezTo>
                    <a:pt x="262" y="104"/>
                    <a:pt x="248" y="107"/>
                    <a:pt x="262" y="104"/>
                  </a:cubicBezTo>
                  <a:cubicBezTo>
                    <a:pt x="272" y="101"/>
                    <a:pt x="262" y="104"/>
                    <a:pt x="272" y="101"/>
                  </a:cubicBezTo>
                  <a:cubicBezTo>
                    <a:pt x="299" y="101"/>
                    <a:pt x="272" y="101"/>
                    <a:pt x="299" y="101"/>
                  </a:cubicBezTo>
                  <a:cubicBezTo>
                    <a:pt x="311" y="103"/>
                    <a:pt x="299" y="101"/>
                    <a:pt x="311" y="103"/>
                  </a:cubicBezTo>
                  <a:cubicBezTo>
                    <a:pt x="322" y="107"/>
                    <a:pt x="311" y="103"/>
                    <a:pt x="322" y="107"/>
                  </a:cubicBezTo>
                  <a:cubicBezTo>
                    <a:pt x="331" y="110"/>
                    <a:pt x="322" y="107"/>
                    <a:pt x="331" y="110"/>
                  </a:cubicBezTo>
                  <a:cubicBezTo>
                    <a:pt x="340" y="116"/>
                    <a:pt x="331" y="110"/>
                    <a:pt x="340" y="116"/>
                  </a:cubicBezTo>
                  <a:cubicBezTo>
                    <a:pt x="347" y="121"/>
                    <a:pt x="340" y="116"/>
                    <a:pt x="347" y="121"/>
                  </a:cubicBezTo>
                  <a:cubicBezTo>
                    <a:pt x="353" y="130"/>
                    <a:pt x="347" y="121"/>
                    <a:pt x="353" y="130"/>
                  </a:cubicBezTo>
                  <a:cubicBezTo>
                    <a:pt x="358" y="138"/>
                    <a:pt x="353" y="130"/>
                    <a:pt x="358" y="138"/>
                  </a:cubicBezTo>
                  <a:cubicBezTo>
                    <a:pt x="366" y="160"/>
                    <a:pt x="358" y="138"/>
                    <a:pt x="366" y="160"/>
                  </a:cubicBezTo>
                  <a:cubicBezTo>
                    <a:pt x="373" y="184"/>
                    <a:pt x="366" y="160"/>
                    <a:pt x="373" y="184"/>
                  </a:cubicBezTo>
                  <a:cubicBezTo>
                    <a:pt x="376" y="214"/>
                    <a:pt x="373" y="184"/>
                    <a:pt x="376" y="214"/>
                  </a:cubicBezTo>
                  <a:cubicBezTo>
                    <a:pt x="377" y="246"/>
                    <a:pt x="376" y="214"/>
                    <a:pt x="377" y="246"/>
                  </a:cubicBezTo>
                  <a:cubicBezTo>
                    <a:pt x="377" y="317"/>
                    <a:pt x="377" y="246"/>
                    <a:pt x="377" y="317"/>
                  </a:cubicBezTo>
                  <a:cubicBezTo>
                    <a:pt x="376" y="449"/>
                    <a:pt x="377" y="317"/>
                    <a:pt x="376" y="449"/>
                  </a:cubicBezTo>
                  <a:cubicBezTo>
                    <a:pt x="371" y="509"/>
                    <a:pt x="376" y="449"/>
                    <a:pt x="371" y="509"/>
                  </a:cubicBezTo>
                  <a:cubicBezTo>
                    <a:pt x="367" y="568"/>
                    <a:pt x="371" y="509"/>
                    <a:pt x="367" y="568"/>
                  </a:cubicBezTo>
                  <a:cubicBezTo>
                    <a:pt x="556" y="568"/>
                    <a:pt x="367" y="568"/>
                    <a:pt x="556" y="568"/>
                  </a:cubicBezTo>
                  <a:cubicBezTo>
                    <a:pt x="550" y="509"/>
                    <a:pt x="556" y="568"/>
                    <a:pt x="550" y="509"/>
                  </a:cubicBezTo>
                  <a:cubicBezTo>
                    <a:pt x="546" y="449"/>
                    <a:pt x="550" y="509"/>
                    <a:pt x="546" y="449"/>
                  </a:cubicBezTo>
                  <a:cubicBezTo>
                    <a:pt x="544" y="317"/>
                    <a:pt x="546" y="449"/>
                    <a:pt x="544" y="317"/>
                  </a:cubicBezTo>
                  <a:cubicBezTo>
                    <a:pt x="544" y="233"/>
                    <a:pt x="544" y="317"/>
                    <a:pt x="544" y="233"/>
                  </a:cubicBezTo>
                  <a:cubicBezTo>
                    <a:pt x="546" y="212"/>
                    <a:pt x="544" y="233"/>
                    <a:pt x="546" y="212"/>
                  </a:cubicBezTo>
                  <a:cubicBezTo>
                    <a:pt x="547" y="190"/>
                    <a:pt x="546" y="212"/>
                    <a:pt x="547" y="190"/>
                  </a:cubicBezTo>
                  <a:cubicBezTo>
                    <a:pt x="553" y="167"/>
                    <a:pt x="547" y="190"/>
                    <a:pt x="553" y="167"/>
                  </a:cubicBezTo>
                  <a:cubicBezTo>
                    <a:pt x="563" y="146"/>
                    <a:pt x="553" y="167"/>
                    <a:pt x="563" y="146"/>
                  </a:cubicBezTo>
                  <a:cubicBezTo>
                    <a:pt x="570" y="137"/>
                    <a:pt x="563" y="146"/>
                    <a:pt x="570" y="137"/>
                  </a:cubicBezTo>
                  <a:cubicBezTo>
                    <a:pt x="576" y="130"/>
                    <a:pt x="570" y="137"/>
                    <a:pt x="576" y="130"/>
                  </a:cubicBezTo>
                  <a:cubicBezTo>
                    <a:pt x="586" y="120"/>
                    <a:pt x="576" y="130"/>
                    <a:pt x="586" y="120"/>
                  </a:cubicBezTo>
                  <a:cubicBezTo>
                    <a:pt x="595" y="114"/>
                    <a:pt x="586" y="120"/>
                    <a:pt x="595" y="114"/>
                  </a:cubicBezTo>
                  <a:cubicBezTo>
                    <a:pt x="605" y="108"/>
                    <a:pt x="595" y="114"/>
                    <a:pt x="605" y="108"/>
                  </a:cubicBezTo>
                  <a:cubicBezTo>
                    <a:pt x="616" y="104"/>
                    <a:pt x="605" y="108"/>
                    <a:pt x="616" y="104"/>
                  </a:cubicBezTo>
                  <a:cubicBezTo>
                    <a:pt x="629" y="103"/>
                    <a:pt x="616" y="104"/>
                    <a:pt x="629" y="103"/>
                  </a:cubicBezTo>
                  <a:cubicBezTo>
                    <a:pt x="644" y="101"/>
                    <a:pt x="629" y="103"/>
                    <a:pt x="644" y="101"/>
                  </a:cubicBezTo>
                  <a:cubicBezTo>
                    <a:pt x="667" y="103"/>
                    <a:pt x="644" y="101"/>
                    <a:pt x="667" y="103"/>
                  </a:cubicBezTo>
                  <a:cubicBezTo>
                    <a:pt x="677" y="107"/>
                    <a:pt x="667" y="103"/>
                    <a:pt x="677" y="107"/>
                  </a:cubicBezTo>
                  <a:cubicBezTo>
                    <a:pt x="686" y="110"/>
                    <a:pt x="677" y="107"/>
                    <a:pt x="686" y="110"/>
                  </a:cubicBezTo>
                  <a:cubicBezTo>
                    <a:pt x="695" y="114"/>
                    <a:pt x="686" y="110"/>
                    <a:pt x="695" y="114"/>
                  </a:cubicBezTo>
                  <a:cubicBezTo>
                    <a:pt x="703" y="120"/>
                    <a:pt x="695" y="114"/>
                    <a:pt x="703" y="120"/>
                  </a:cubicBezTo>
                  <a:cubicBezTo>
                    <a:pt x="718" y="134"/>
                    <a:pt x="703" y="120"/>
                    <a:pt x="718" y="134"/>
                  </a:cubicBezTo>
                  <a:cubicBezTo>
                    <a:pt x="724" y="144"/>
                    <a:pt x="718" y="134"/>
                    <a:pt x="724" y="144"/>
                  </a:cubicBezTo>
                  <a:cubicBezTo>
                    <a:pt x="730" y="154"/>
                    <a:pt x="724" y="144"/>
                    <a:pt x="730" y="154"/>
                  </a:cubicBezTo>
                  <a:cubicBezTo>
                    <a:pt x="733" y="166"/>
                    <a:pt x="730" y="154"/>
                    <a:pt x="733" y="166"/>
                  </a:cubicBezTo>
                  <a:cubicBezTo>
                    <a:pt x="737" y="179"/>
                    <a:pt x="733" y="166"/>
                    <a:pt x="737" y="179"/>
                  </a:cubicBezTo>
                  <a:cubicBezTo>
                    <a:pt x="743" y="206"/>
                    <a:pt x="737" y="179"/>
                    <a:pt x="743" y="206"/>
                  </a:cubicBezTo>
                  <a:cubicBezTo>
                    <a:pt x="744" y="241"/>
                    <a:pt x="743" y="206"/>
                    <a:pt x="744" y="241"/>
                  </a:cubicBezTo>
                  <a:cubicBezTo>
                    <a:pt x="743" y="341"/>
                    <a:pt x="744" y="241"/>
                    <a:pt x="743" y="341"/>
                  </a:cubicBezTo>
                  <a:cubicBezTo>
                    <a:pt x="740" y="428"/>
                    <a:pt x="743" y="341"/>
                    <a:pt x="740" y="428"/>
                  </a:cubicBezTo>
                  <a:cubicBezTo>
                    <a:pt x="737" y="504"/>
                    <a:pt x="740" y="428"/>
                    <a:pt x="737" y="504"/>
                  </a:cubicBezTo>
                  <a:cubicBezTo>
                    <a:pt x="730" y="568"/>
                    <a:pt x="737" y="504"/>
                    <a:pt x="730" y="568"/>
                  </a:cubicBezTo>
                  <a:cubicBezTo>
                    <a:pt x="917" y="568"/>
                    <a:pt x="730" y="568"/>
                    <a:pt x="917" y="568"/>
                  </a:cubicBezTo>
                  <a:cubicBezTo>
                    <a:pt x="913" y="485"/>
                    <a:pt x="917" y="568"/>
                    <a:pt x="913" y="485"/>
                  </a:cubicBezTo>
                </a:path>
              </a:pathLst>
            </a:custGeom>
            <a:solidFill>
              <a:srgbClr val="929184"/>
            </a:solidFill>
            <a:ln w="9525">
              <a:solidFill>
                <a:srgbClr val="92918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14"/>
            <p:cNvSpPr>
              <a:spLocks noChangeArrowheads="1"/>
            </p:cNvSpPr>
            <p:nvPr userDrawn="1"/>
          </p:nvSpPr>
          <p:spPr bwMode="auto">
            <a:xfrm>
              <a:off x="4759" y="3589"/>
              <a:ext cx="238" cy="233"/>
            </a:xfrm>
            <a:custGeom>
              <a:avLst/>
              <a:gdLst>
                <a:gd name="T0" fmla="*/ 2 w 596"/>
                <a:gd name="T1" fmla="*/ 2 h 583"/>
                <a:gd name="T2" fmla="*/ 2 w 596"/>
                <a:gd name="T3" fmla="*/ 2 h 583"/>
                <a:gd name="T4" fmla="*/ 2 w 596"/>
                <a:gd name="T5" fmla="*/ 1 h 583"/>
                <a:gd name="T6" fmla="*/ 2 w 596"/>
                <a:gd name="T7" fmla="*/ 0 h 583"/>
                <a:gd name="T8" fmla="*/ 2 w 596"/>
                <a:gd name="T9" fmla="*/ 0 h 583"/>
                <a:gd name="T10" fmla="*/ 2 w 596"/>
                <a:gd name="T11" fmla="*/ 0 h 583"/>
                <a:gd name="T12" fmla="*/ 2 w 596"/>
                <a:gd name="T13" fmla="*/ 0 h 583"/>
                <a:gd name="T14" fmla="*/ 1 w 596"/>
                <a:gd name="T15" fmla="*/ 0 h 583"/>
                <a:gd name="T16" fmla="*/ 1 w 596"/>
                <a:gd name="T17" fmla="*/ 0 h 583"/>
                <a:gd name="T18" fmla="*/ 0 w 596"/>
                <a:gd name="T19" fmla="*/ 0 h 583"/>
                <a:gd name="T20" fmla="*/ 0 w 596"/>
                <a:gd name="T21" fmla="*/ 0 h 583"/>
                <a:gd name="T22" fmla="*/ 0 w 596"/>
                <a:gd name="T23" fmla="*/ 1 h 583"/>
                <a:gd name="T24" fmla="*/ 0 w 596"/>
                <a:gd name="T25" fmla="*/ 1 h 583"/>
                <a:gd name="T26" fmla="*/ 1 w 596"/>
                <a:gd name="T27" fmla="*/ 1 h 583"/>
                <a:gd name="T28" fmla="*/ 1 w 596"/>
                <a:gd name="T29" fmla="*/ 0 h 583"/>
                <a:gd name="T30" fmla="*/ 1 w 596"/>
                <a:gd name="T31" fmla="*/ 0 h 583"/>
                <a:gd name="T32" fmla="*/ 1 w 596"/>
                <a:gd name="T33" fmla="*/ 1 h 583"/>
                <a:gd name="T34" fmla="*/ 2 w 596"/>
                <a:gd name="T35" fmla="*/ 1 h 583"/>
                <a:gd name="T36" fmla="*/ 2 w 596"/>
                <a:gd name="T37" fmla="*/ 1 h 583"/>
                <a:gd name="T38" fmla="*/ 1 w 596"/>
                <a:gd name="T39" fmla="*/ 1 h 583"/>
                <a:gd name="T40" fmla="*/ 1 w 596"/>
                <a:gd name="T41" fmla="*/ 1 h 583"/>
                <a:gd name="T42" fmla="*/ 0 w 596"/>
                <a:gd name="T43" fmla="*/ 1 h 583"/>
                <a:gd name="T44" fmla="*/ 0 w 596"/>
                <a:gd name="T45" fmla="*/ 1 h 583"/>
                <a:gd name="T46" fmla="*/ 0 w 596"/>
                <a:gd name="T47" fmla="*/ 2 h 583"/>
                <a:gd name="T48" fmla="*/ 0 w 596"/>
                <a:gd name="T49" fmla="*/ 2 h 583"/>
                <a:gd name="T50" fmla="*/ 0 w 596"/>
                <a:gd name="T51" fmla="*/ 2 h 583"/>
                <a:gd name="T52" fmla="*/ 0 w 596"/>
                <a:gd name="T53" fmla="*/ 2 h 583"/>
                <a:gd name="T54" fmla="*/ 0 w 596"/>
                <a:gd name="T55" fmla="*/ 2 h 583"/>
                <a:gd name="T56" fmla="*/ 0 w 596"/>
                <a:gd name="T57" fmla="*/ 2 h 583"/>
                <a:gd name="T58" fmla="*/ 0 w 596"/>
                <a:gd name="T59" fmla="*/ 2 h 583"/>
                <a:gd name="T60" fmla="*/ 1 w 596"/>
                <a:gd name="T61" fmla="*/ 2 h 583"/>
                <a:gd name="T62" fmla="*/ 1 w 596"/>
                <a:gd name="T63" fmla="*/ 2 h 583"/>
                <a:gd name="T64" fmla="*/ 1 w 596"/>
                <a:gd name="T65" fmla="*/ 2 h 583"/>
                <a:gd name="T66" fmla="*/ 2 w 596"/>
                <a:gd name="T67" fmla="*/ 2 h 583"/>
                <a:gd name="T68" fmla="*/ 2 w 596"/>
                <a:gd name="T69" fmla="*/ 2 h 583"/>
                <a:gd name="T70" fmla="*/ 2 w 596"/>
                <a:gd name="T71" fmla="*/ 2 h 583"/>
                <a:gd name="T72" fmla="*/ 2 w 596"/>
                <a:gd name="T73" fmla="*/ 2 h 583"/>
                <a:gd name="T74" fmla="*/ 2 w 596"/>
                <a:gd name="T75" fmla="*/ 2 h 583"/>
                <a:gd name="T76" fmla="*/ 2 w 596"/>
                <a:gd name="T77" fmla="*/ 2 h 583"/>
                <a:gd name="T78" fmla="*/ 2 w 596"/>
                <a:gd name="T79" fmla="*/ 2 h 583"/>
                <a:gd name="T80" fmla="*/ 2 w 596"/>
                <a:gd name="T81" fmla="*/ 2 h 583"/>
                <a:gd name="T82" fmla="*/ 2 w 596"/>
                <a:gd name="T83" fmla="*/ 1 h 583"/>
                <a:gd name="T84" fmla="*/ 2 w 596"/>
                <a:gd name="T85" fmla="*/ 2 h 583"/>
                <a:gd name="T86" fmla="*/ 1 w 596"/>
                <a:gd name="T87" fmla="*/ 2 h 583"/>
                <a:gd name="T88" fmla="*/ 1 w 596"/>
                <a:gd name="T89" fmla="*/ 2 h 583"/>
                <a:gd name="T90" fmla="*/ 1 w 596"/>
                <a:gd name="T91" fmla="*/ 2 h 583"/>
                <a:gd name="T92" fmla="*/ 1 w 596"/>
                <a:gd name="T93" fmla="*/ 2 h 583"/>
                <a:gd name="T94" fmla="*/ 1 w 596"/>
                <a:gd name="T95" fmla="*/ 2 h 583"/>
                <a:gd name="T96" fmla="*/ 1 w 596"/>
                <a:gd name="T97" fmla="*/ 2 h 583"/>
                <a:gd name="T98" fmla="*/ 1 w 596"/>
                <a:gd name="T99" fmla="*/ 1 h 583"/>
                <a:gd name="T100" fmla="*/ 1 w 596"/>
                <a:gd name="T101" fmla="*/ 1 h 583"/>
                <a:gd name="T102" fmla="*/ 2 w 596"/>
                <a:gd name="T103" fmla="*/ 1 h 58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96" h="583">
                  <a:moveTo>
                    <a:pt x="554" y="524"/>
                  </a:moveTo>
                  <a:cubicBezTo>
                    <a:pt x="541" y="522"/>
                    <a:pt x="554" y="524"/>
                    <a:pt x="541" y="522"/>
                  </a:cubicBezTo>
                  <a:cubicBezTo>
                    <a:pt x="532" y="515"/>
                    <a:pt x="541" y="522"/>
                    <a:pt x="532" y="515"/>
                  </a:cubicBezTo>
                  <a:cubicBezTo>
                    <a:pt x="524" y="505"/>
                    <a:pt x="532" y="515"/>
                    <a:pt x="524" y="505"/>
                  </a:cubicBezTo>
                  <a:cubicBezTo>
                    <a:pt x="518" y="492"/>
                    <a:pt x="524" y="505"/>
                    <a:pt x="518" y="492"/>
                  </a:cubicBezTo>
                  <a:cubicBezTo>
                    <a:pt x="515" y="473"/>
                    <a:pt x="518" y="492"/>
                    <a:pt x="515" y="473"/>
                  </a:cubicBezTo>
                  <a:cubicBezTo>
                    <a:pt x="515" y="449"/>
                    <a:pt x="515" y="473"/>
                    <a:pt x="515" y="449"/>
                  </a:cubicBezTo>
                  <a:cubicBezTo>
                    <a:pt x="517" y="324"/>
                    <a:pt x="515" y="449"/>
                    <a:pt x="517" y="324"/>
                  </a:cubicBezTo>
                  <a:cubicBezTo>
                    <a:pt x="517" y="163"/>
                    <a:pt x="517" y="324"/>
                    <a:pt x="517" y="163"/>
                  </a:cubicBezTo>
                  <a:cubicBezTo>
                    <a:pt x="512" y="140"/>
                    <a:pt x="517" y="163"/>
                    <a:pt x="512" y="140"/>
                  </a:cubicBezTo>
                  <a:cubicBezTo>
                    <a:pt x="508" y="120"/>
                    <a:pt x="512" y="140"/>
                    <a:pt x="508" y="120"/>
                  </a:cubicBezTo>
                  <a:cubicBezTo>
                    <a:pt x="499" y="101"/>
                    <a:pt x="508" y="120"/>
                    <a:pt x="499" y="101"/>
                  </a:cubicBezTo>
                  <a:cubicBezTo>
                    <a:pt x="491" y="84"/>
                    <a:pt x="499" y="101"/>
                    <a:pt x="491" y="84"/>
                  </a:cubicBezTo>
                  <a:cubicBezTo>
                    <a:pt x="481" y="68"/>
                    <a:pt x="491" y="84"/>
                    <a:pt x="481" y="68"/>
                  </a:cubicBezTo>
                  <a:cubicBezTo>
                    <a:pt x="468" y="55"/>
                    <a:pt x="481" y="68"/>
                    <a:pt x="468" y="55"/>
                  </a:cubicBezTo>
                  <a:cubicBezTo>
                    <a:pt x="452" y="44"/>
                    <a:pt x="468" y="55"/>
                    <a:pt x="452" y="44"/>
                  </a:cubicBezTo>
                  <a:cubicBezTo>
                    <a:pt x="437" y="32"/>
                    <a:pt x="452" y="44"/>
                    <a:pt x="437" y="32"/>
                  </a:cubicBezTo>
                  <a:cubicBezTo>
                    <a:pt x="420" y="25"/>
                    <a:pt x="437" y="32"/>
                    <a:pt x="420" y="25"/>
                  </a:cubicBezTo>
                  <a:cubicBezTo>
                    <a:pt x="401" y="18"/>
                    <a:pt x="420" y="25"/>
                    <a:pt x="401" y="18"/>
                  </a:cubicBezTo>
                  <a:cubicBezTo>
                    <a:pt x="380" y="12"/>
                    <a:pt x="401" y="18"/>
                    <a:pt x="380" y="12"/>
                  </a:cubicBezTo>
                  <a:cubicBezTo>
                    <a:pt x="358" y="6"/>
                    <a:pt x="380" y="12"/>
                    <a:pt x="358" y="6"/>
                  </a:cubicBezTo>
                  <a:cubicBezTo>
                    <a:pt x="331" y="2"/>
                    <a:pt x="358" y="6"/>
                    <a:pt x="331" y="2"/>
                  </a:cubicBezTo>
                  <a:cubicBezTo>
                    <a:pt x="305" y="0"/>
                    <a:pt x="331" y="2"/>
                    <a:pt x="305" y="0"/>
                  </a:cubicBezTo>
                  <a:cubicBezTo>
                    <a:pt x="278" y="0"/>
                    <a:pt x="305" y="0"/>
                    <a:pt x="278" y="0"/>
                  </a:cubicBezTo>
                  <a:cubicBezTo>
                    <a:pt x="247" y="2"/>
                    <a:pt x="278" y="0"/>
                    <a:pt x="247" y="2"/>
                  </a:cubicBezTo>
                  <a:cubicBezTo>
                    <a:pt x="217" y="6"/>
                    <a:pt x="247" y="2"/>
                    <a:pt x="217" y="6"/>
                  </a:cubicBezTo>
                  <a:cubicBezTo>
                    <a:pt x="187" y="12"/>
                    <a:pt x="217" y="6"/>
                    <a:pt x="187" y="12"/>
                  </a:cubicBezTo>
                  <a:cubicBezTo>
                    <a:pt x="157" y="22"/>
                    <a:pt x="187" y="12"/>
                    <a:pt x="157" y="22"/>
                  </a:cubicBezTo>
                  <a:cubicBezTo>
                    <a:pt x="139" y="26"/>
                    <a:pt x="157" y="22"/>
                    <a:pt x="139" y="26"/>
                  </a:cubicBezTo>
                  <a:cubicBezTo>
                    <a:pt x="122" y="35"/>
                    <a:pt x="139" y="26"/>
                    <a:pt x="122" y="35"/>
                  </a:cubicBezTo>
                  <a:cubicBezTo>
                    <a:pt x="86" y="55"/>
                    <a:pt x="122" y="35"/>
                    <a:pt x="86" y="55"/>
                  </a:cubicBezTo>
                  <a:cubicBezTo>
                    <a:pt x="53" y="76"/>
                    <a:pt x="86" y="55"/>
                    <a:pt x="53" y="76"/>
                  </a:cubicBezTo>
                  <a:cubicBezTo>
                    <a:pt x="22" y="97"/>
                    <a:pt x="53" y="76"/>
                    <a:pt x="22" y="97"/>
                  </a:cubicBezTo>
                  <a:cubicBezTo>
                    <a:pt x="28" y="125"/>
                    <a:pt x="22" y="97"/>
                    <a:pt x="28" y="125"/>
                  </a:cubicBezTo>
                  <a:cubicBezTo>
                    <a:pt x="31" y="148"/>
                    <a:pt x="28" y="125"/>
                    <a:pt x="31" y="148"/>
                  </a:cubicBezTo>
                  <a:cubicBezTo>
                    <a:pt x="36" y="166"/>
                    <a:pt x="31" y="148"/>
                    <a:pt x="36" y="166"/>
                  </a:cubicBezTo>
                  <a:cubicBezTo>
                    <a:pt x="47" y="220"/>
                    <a:pt x="36" y="166"/>
                    <a:pt x="47" y="220"/>
                  </a:cubicBezTo>
                  <a:cubicBezTo>
                    <a:pt x="60" y="206"/>
                    <a:pt x="47" y="220"/>
                    <a:pt x="60" y="206"/>
                  </a:cubicBezTo>
                  <a:cubicBezTo>
                    <a:pt x="77" y="192"/>
                    <a:pt x="60" y="206"/>
                    <a:pt x="77" y="192"/>
                  </a:cubicBezTo>
                  <a:cubicBezTo>
                    <a:pt x="100" y="174"/>
                    <a:pt x="77" y="192"/>
                    <a:pt x="100" y="174"/>
                  </a:cubicBezTo>
                  <a:cubicBezTo>
                    <a:pt x="126" y="157"/>
                    <a:pt x="100" y="174"/>
                    <a:pt x="126" y="157"/>
                  </a:cubicBezTo>
                  <a:cubicBezTo>
                    <a:pt x="158" y="143"/>
                    <a:pt x="126" y="157"/>
                    <a:pt x="158" y="143"/>
                  </a:cubicBezTo>
                  <a:cubicBezTo>
                    <a:pt x="174" y="134"/>
                    <a:pt x="158" y="143"/>
                    <a:pt x="174" y="134"/>
                  </a:cubicBezTo>
                  <a:cubicBezTo>
                    <a:pt x="191" y="130"/>
                    <a:pt x="174" y="134"/>
                    <a:pt x="191" y="130"/>
                  </a:cubicBezTo>
                  <a:cubicBezTo>
                    <a:pt x="210" y="125"/>
                    <a:pt x="191" y="130"/>
                    <a:pt x="210" y="125"/>
                  </a:cubicBezTo>
                  <a:cubicBezTo>
                    <a:pt x="227" y="124"/>
                    <a:pt x="210" y="125"/>
                    <a:pt x="227" y="124"/>
                  </a:cubicBezTo>
                  <a:cubicBezTo>
                    <a:pt x="252" y="121"/>
                    <a:pt x="227" y="124"/>
                    <a:pt x="252" y="121"/>
                  </a:cubicBezTo>
                  <a:cubicBezTo>
                    <a:pt x="272" y="121"/>
                    <a:pt x="252" y="121"/>
                    <a:pt x="272" y="121"/>
                  </a:cubicBezTo>
                  <a:cubicBezTo>
                    <a:pt x="289" y="125"/>
                    <a:pt x="272" y="121"/>
                    <a:pt x="289" y="125"/>
                  </a:cubicBezTo>
                  <a:cubicBezTo>
                    <a:pt x="302" y="131"/>
                    <a:pt x="289" y="125"/>
                    <a:pt x="302" y="131"/>
                  </a:cubicBezTo>
                  <a:cubicBezTo>
                    <a:pt x="314" y="137"/>
                    <a:pt x="302" y="131"/>
                    <a:pt x="314" y="137"/>
                  </a:cubicBezTo>
                  <a:cubicBezTo>
                    <a:pt x="324" y="144"/>
                    <a:pt x="314" y="137"/>
                    <a:pt x="324" y="144"/>
                  </a:cubicBezTo>
                  <a:cubicBezTo>
                    <a:pt x="331" y="151"/>
                    <a:pt x="324" y="144"/>
                    <a:pt x="331" y="151"/>
                  </a:cubicBezTo>
                  <a:cubicBezTo>
                    <a:pt x="335" y="161"/>
                    <a:pt x="331" y="151"/>
                    <a:pt x="335" y="161"/>
                  </a:cubicBezTo>
                  <a:cubicBezTo>
                    <a:pt x="338" y="173"/>
                    <a:pt x="335" y="161"/>
                    <a:pt x="338" y="173"/>
                  </a:cubicBezTo>
                  <a:cubicBezTo>
                    <a:pt x="338" y="200"/>
                    <a:pt x="338" y="173"/>
                    <a:pt x="338" y="200"/>
                  </a:cubicBezTo>
                  <a:cubicBezTo>
                    <a:pt x="335" y="212"/>
                    <a:pt x="338" y="200"/>
                    <a:pt x="335" y="212"/>
                  </a:cubicBezTo>
                  <a:cubicBezTo>
                    <a:pt x="331" y="216"/>
                    <a:pt x="335" y="212"/>
                    <a:pt x="331" y="216"/>
                  </a:cubicBezTo>
                  <a:cubicBezTo>
                    <a:pt x="328" y="222"/>
                    <a:pt x="331" y="216"/>
                    <a:pt x="328" y="222"/>
                  </a:cubicBezTo>
                  <a:cubicBezTo>
                    <a:pt x="314" y="232"/>
                    <a:pt x="328" y="222"/>
                    <a:pt x="314" y="232"/>
                  </a:cubicBezTo>
                  <a:cubicBezTo>
                    <a:pt x="296" y="239"/>
                    <a:pt x="314" y="232"/>
                    <a:pt x="296" y="239"/>
                  </a:cubicBezTo>
                  <a:cubicBezTo>
                    <a:pt x="269" y="248"/>
                    <a:pt x="296" y="239"/>
                    <a:pt x="269" y="248"/>
                  </a:cubicBezTo>
                  <a:cubicBezTo>
                    <a:pt x="233" y="258"/>
                    <a:pt x="269" y="248"/>
                    <a:pt x="233" y="258"/>
                  </a:cubicBezTo>
                  <a:cubicBezTo>
                    <a:pt x="185" y="268"/>
                    <a:pt x="233" y="258"/>
                    <a:pt x="185" y="268"/>
                  </a:cubicBezTo>
                  <a:cubicBezTo>
                    <a:pt x="145" y="278"/>
                    <a:pt x="185" y="268"/>
                    <a:pt x="145" y="278"/>
                  </a:cubicBezTo>
                  <a:cubicBezTo>
                    <a:pt x="109" y="290"/>
                    <a:pt x="145" y="278"/>
                    <a:pt x="109" y="290"/>
                  </a:cubicBezTo>
                  <a:cubicBezTo>
                    <a:pt x="92" y="298"/>
                    <a:pt x="109" y="290"/>
                    <a:pt x="92" y="298"/>
                  </a:cubicBezTo>
                  <a:cubicBezTo>
                    <a:pt x="77" y="305"/>
                    <a:pt x="92" y="298"/>
                    <a:pt x="77" y="305"/>
                  </a:cubicBezTo>
                  <a:cubicBezTo>
                    <a:pt x="64" y="314"/>
                    <a:pt x="77" y="305"/>
                    <a:pt x="64" y="314"/>
                  </a:cubicBezTo>
                  <a:cubicBezTo>
                    <a:pt x="50" y="324"/>
                    <a:pt x="64" y="314"/>
                    <a:pt x="50" y="324"/>
                  </a:cubicBezTo>
                  <a:cubicBezTo>
                    <a:pt x="40" y="334"/>
                    <a:pt x="50" y="324"/>
                    <a:pt x="40" y="334"/>
                  </a:cubicBezTo>
                  <a:cubicBezTo>
                    <a:pt x="30" y="344"/>
                    <a:pt x="40" y="334"/>
                    <a:pt x="30" y="344"/>
                  </a:cubicBezTo>
                  <a:cubicBezTo>
                    <a:pt x="20" y="356"/>
                    <a:pt x="30" y="344"/>
                    <a:pt x="20" y="356"/>
                  </a:cubicBezTo>
                  <a:cubicBezTo>
                    <a:pt x="13" y="371"/>
                    <a:pt x="20" y="356"/>
                    <a:pt x="13" y="371"/>
                  </a:cubicBezTo>
                  <a:cubicBezTo>
                    <a:pt x="7" y="384"/>
                    <a:pt x="13" y="371"/>
                    <a:pt x="7" y="384"/>
                  </a:cubicBezTo>
                  <a:cubicBezTo>
                    <a:pt x="4" y="400"/>
                    <a:pt x="7" y="384"/>
                    <a:pt x="4" y="400"/>
                  </a:cubicBezTo>
                  <a:cubicBezTo>
                    <a:pt x="1" y="416"/>
                    <a:pt x="4" y="400"/>
                    <a:pt x="1" y="416"/>
                  </a:cubicBezTo>
                  <a:cubicBezTo>
                    <a:pt x="0" y="436"/>
                    <a:pt x="1" y="416"/>
                    <a:pt x="0" y="436"/>
                  </a:cubicBezTo>
                  <a:cubicBezTo>
                    <a:pt x="1" y="449"/>
                    <a:pt x="0" y="436"/>
                    <a:pt x="1" y="449"/>
                  </a:cubicBezTo>
                  <a:cubicBezTo>
                    <a:pt x="4" y="463"/>
                    <a:pt x="1" y="449"/>
                    <a:pt x="4" y="463"/>
                  </a:cubicBezTo>
                  <a:cubicBezTo>
                    <a:pt x="5" y="476"/>
                    <a:pt x="4" y="463"/>
                    <a:pt x="5" y="476"/>
                  </a:cubicBezTo>
                  <a:cubicBezTo>
                    <a:pt x="11" y="491"/>
                    <a:pt x="5" y="476"/>
                    <a:pt x="11" y="491"/>
                  </a:cubicBezTo>
                  <a:cubicBezTo>
                    <a:pt x="17" y="504"/>
                    <a:pt x="11" y="491"/>
                    <a:pt x="17" y="504"/>
                  </a:cubicBezTo>
                  <a:cubicBezTo>
                    <a:pt x="24" y="515"/>
                    <a:pt x="17" y="504"/>
                    <a:pt x="24" y="515"/>
                  </a:cubicBezTo>
                  <a:cubicBezTo>
                    <a:pt x="31" y="528"/>
                    <a:pt x="24" y="515"/>
                    <a:pt x="31" y="528"/>
                  </a:cubicBezTo>
                  <a:cubicBezTo>
                    <a:pt x="43" y="538"/>
                    <a:pt x="31" y="528"/>
                    <a:pt x="43" y="538"/>
                  </a:cubicBezTo>
                  <a:cubicBezTo>
                    <a:pt x="54" y="548"/>
                    <a:pt x="43" y="538"/>
                    <a:pt x="54" y="548"/>
                  </a:cubicBezTo>
                  <a:cubicBezTo>
                    <a:pt x="67" y="557"/>
                    <a:pt x="54" y="548"/>
                    <a:pt x="67" y="557"/>
                  </a:cubicBezTo>
                  <a:cubicBezTo>
                    <a:pt x="80" y="564"/>
                    <a:pt x="67" y="557"/>
                    <a:pt x="80" y="564"/>
                  </a:cubicBezTo>
                  <a:cubicBezTo>
                    <a:pt x="98" y="571"/>
                    <a:pt x="80" y="564"/>
                    <a:pt x="98" y="571"/>
                  </a:cubicBezTo>
                  <a:cubicBezTo>
                    <a:pt x="115" y="575"/>
                    <a:pt x="98" y="571"/>
                    <a:pt x="115" y="575"/>
                  </a:cubicBezTo>
                  <a:cubicBezTo>
                    <a:pt x="134" y="580"/>
                    <a:pt x="115" y="575"/>
                    <a:pt x="134" y="580"/>
                  </a:cubicBezTo>
                  <a:cubicBezTo>
                    <a:pt x="157" y="581"/>
                    <a:pt x="134" y="580"/>
                    <a:pt x="157" y="581"/>
                  </a:cubicBezTo>
                  <a:cubicBezTo>
                    <a:pt x="180" y="583"/>
                    <a:pt x="157" y="581"/>
                    <a:pt x="180" y="583"/>
                  </a:cubicBezTo>
                  <a:cubicBezTo>
                    <a:pt x="206" y="581"/>
                    <a:pt x="180" y="583"/>
                    <a:pt x="206" y="581"/>
                  </a:cubicBezTo>
                  <a:cubicBezTo>
                    <a:pt x="233" y="577"/>
                    <a:pt x="206" y="581"/>
                    <a:pt x="233" y="577"/>
                  </a:cubicBezTo>
                  <a:cubicBezTo>
                    <a:pt x="256" y="570"/>
                    <a:pt x="233" y="577"/>
                    <a:pt x="256" y="570"/>
                  </a:cubicBezTo>
                  <a:cubicBezTo>
                    <a:pt x="276" y="560"/>
                    <a:pt x="256" y="570"/>
                    <a:pt x="276" y="560"/>
                  </a:cubicBezTo>
                  <a:cubicBezTo>
                    <a:pt x="295" y="548"/>
                    <a:pt x="276" y="560"/>
                    <a:pt x="295" y="548"/>
                  </a:cubicBezTo>
                  <a:cubicBezTo>
                    <a:pt x="312" y="535"/>
                    <a:pt x="295" y="548"/>
                    <a:pt x="312" y="535"/>
                  </a:cubicBezTo>
                  <a:cubicBezTo>
                    <a:pt x="329" y="521"/>
                    <a:pt x="312" y="535"/>
                    <a:pt x="329" y="521"/>
                  </a:cubicBezTo>
                  <a:cubicBezTo>
                    <a:pt x="344" y="502"/>
                    <a:pt x="329" y="521"/>
                    <a:pt x="344" y="502"/>
                  </a:cubicBezTo>
                  <a:cubicBezTo>
                    <a:pt x="352" y="521"/>
                    <a:pt x="344" y="502"/>
                    <a:pt x="352" y="521"/>
                  </a:cubicBezTo>
                  <a:cubicBezTo>
                    <a:pt x="361" y="538"/>
                    <a:pt x="352" y="521"/>
                    <a:pt x="361" y="538"/>
                  </a:cubicBezTo>
                  <a:cubicBezTo>
                    <a:pt x="374" y="551"/>
                    <a:pt x="361" y="538"/>
                    <a:pt x="374" y="551"/>
                  </a:cubicBezTo>
                  <a:cubicBezTo>
                    <a:pt x="388" y="562"/>
                    <a:pt x="374" y="551"/>
                    <a:pt x="388" y="562"/>
                  </a:cubicBezTo>
                  <a:cubicBezTo>
                    <a:pt x="403" y="571"/>
                    <a:pt x="388" y="562"/>
                    <a:pt x="403" y="571"/>
                  </a:cubicBezTo>
                  <a:cubicBezTo>
                    <a:pt x="420" y="577"/>
                    <a:pt x="403" y="571"/>
                    <a:pt x="420" y="577"/>
                  </a:cubicBezTo>
                  <a:cubicBezTo>
                    <a:pt x="440" y="581"/>
                    <a:pt x="420" y="577"/>
                    <a:pt x="440" y="581"/>
                  </a:cubicBezTo>
                  <a:cubicBezTo>
                    <a:pt x="462" y="583"/>
                    <a:pt x="440" y="581"/>
                    <a:pt x="462" y="583"/>
                  </a:cubicBezTo>
                  <a:cubicBezTo>
                    <a:pt x="491" y="581"/>
                    <a:pt x="462" y="583"/>
                    <a:pt x="491" y="581"/>
                  </a:cubicBezTo>
                  <a:cubicBezTo>
                    <a:pt x="517" y="575"/>
                    <a:pt x="491" y="581"/>
                    <a:pt x="517" y="575"/>
                  </a:cubicBezTo>
                  <a:cubicBezTo>
                    <a:pt x="544" y="568"/>
                    <a:pt x="517" y="575"/>
                    <a:pt x="544" y="568"/>
                  </a:cubicBezTo>
                  <a:cubicBezTo>
                    <a:pt x="577" y="554"/>
                    <a:pt x="544" y="568"/>
                    <a:pt x="577" y="554"/>
                  </a:cubicBezTo>
                  <a:cubicBezTo>
                    <a:pt x="581" y="553"/>
                    <a:pt x="577" y="554"/>
                    <a:pt x="581" y="553"/>
                  </a:cubicBezTo>
                  <a:cubicBezTo>
                    <a:pt x="590" y="547"/>
                    <a:pt x="581" y="553"/>
                    <a:pt x="590" y="547"/>
                  </a:cubicBezTo>
                  <a:cubicBezTo>
                    <a:pt x="594" y="544"/>
                    <a:pt x="590" y="547"/>
                    <a:pt x="594" y="544"/>
                  </a:cubicBezTo>
                  <a:cubicBezTo>
                    <a:pt x="596" y="539"/>
                    <a:pt x="594" y="544"/>
                    <a:pt x="596" y="539"/>
                  </a:cubicBezTo>
                  <a:cubicBezTo>
                    <a:pt x="596" y="534"/>
                    <a:pt x="596" y="539"/>
                    <a:pt x="596" y="534"/>
                  </a:cubicBezTo>
                  <a:cubicBezTo>
                    <a:pt x="594" y="528"/>
                    <a:pt x="596" y="534"/>
                    <a:pt x="594" y="528"/>
                  </a:cubicBezTo>
                  <a:cubicBezTo>
                    <a:pt x="590" y="526"/>
                    <a:pt x="594" y="528"/>
                    <a:pt x="590" y="526"/>
                  </a:cubicBezTo>
                  <a:cubicBezTo>
                    <a:pt x="589" y="524"/>
                    <a:pt x="590" y="526"/>
                    <a:pt x="589" y="524"/>
                  </a:cubicBezTo>
                  <a:cubicBezTo>
                    <a:pt x="581" y="524"/>
                    <a:pt x="589" y="524"/>
                    <a:pt x="581" y="524"/>
                  </a:cubicBezTo>
                  <a:cubicBezTo>
                    <a:pt x="570" y="526"/>
                    <a:pt x="581" y="524"/>
                    <a:pt x="570" y="526"/>
                  </a:cubicBezTo>
                  <a:cubicBezTo>
                    <a:pt x="554" y="524"/>
                    <a:pt x="570" y="526"/>
                    <a:pt x="554" y="524"/>
                  </a:cubicBezTo>
                  <a:cubicBezTo>
                    <a:pt x="341" y="318"/>
                    <a:pt x="554" y="524"/>
                    <a:pt x="341" y="318"/>
                  </a:cubicBezTo>
                  <a:cubicBezTo>
                    <a:pt x="341" y="394"/>
                    <a:pt x="341" y="318"/>
                    <a:pt x="341" y="394"/>
                  </a:cubicBezTo>
                  <a:cubicBezTo>
                    <a:pt x="338" y="420"/>
                    <a:pt x="341" y="394"/>
                    <a:pt x="338" y="420"/>
                  </a:cubicBezTo>
                  <a:cubicBezTo>
                    <a:pt x="335" y="443"/>
                    <a:pt x="338" y="420"/>
                    <a:pt x="335" y="443"/>
                  </a:cubicBezTo>
                  <a:cubicBezTo>
                    <a:pt x="325" y="462"/>
                    <a:pt x="335" y="443"/>
                    <a:pt x="325" y="462"/>
                  </a:cubicBezTo>
                  <a:cubicBezTo>
                    <a:pt x="322" y="469"/>
                    <a:pt x="325" y="462"/>
                    <a:pt x="322" y="469"/>
                  </a:cubicBezTo>
                  <a:cubicBezTo>
                    <a:pt x="314" y="476"/>
                    <a:pt x="322" y="469"/>
                    <a:pt x="314" y="476"/>
                  </a:cubicBezTo>
                  <a:cubicBezTo>
                    <a:pt x="301" y="491"/>
                    <a:pt x="314" y="476"/>
                    <a:pt x="301" y="491"/>
                  </a:cubicBezTo>
                  <a:cubicBezTo>
                    <a:pt x="286" y="499"/>
                    <a:pt x="301" y="491"/>
                    <a:pt x="286" y="499"/>
                  </a:cubicBezTo>
                  <a:cubicBezTo>
                    <a:pt x="266" y="505"/>
                    <a:pt x="286" y="499"/>
                    <a:pt x="266" y="505"/>
                  </a:cubicBezTo>
                  <a:cubicBezTo>
                    <a:pt x="247" y="508"/>
                    <a:pt x="266" y="505"/>
                    <a:pt x="247" y="508"/>
                  </a:cubicBezTo>
                  <a:cubicBezTo>
                    <a:pt x="233" y="505"/>
                    <a:pt x="247" y="508"/>
                    <a:pt x="233" y="505"/>
                  </a:cubicBezTo>
                  <a:cubicBezTo>
                    <a:pt x="217" y="502"/>
                    <a:pt x="233" y="505"/>
                    <a:pt x="217" y="502"/>
                  </a:cubicBezTo>
                  <a:cubicBezTo>
                    <a:pt x="206" y="494"/>
                    <a:pt x="217" y="502"/>
                    <a:pt x="206" y="494"/>
                  </a:cubicBezTo>
                  <a:cubicBezTo>
                    <a:pt x="194" y="485"/>
                    <a:pt x="206" y="494"/>
                    <a:pt x="194" y="485"/>
                  </a:cubicBezTo>
                  <a:cubicBezTo>
                    <a:pt x="187" y="472"/>
                    <a:pt x="194" y="485"/>
                    <a:pt x="187" y="472"/>
                  </a:cubicBezTo>
                  <a:cubicBezTo>
                    <a:pt x="181" y="456"/>
                    <a:pt x="187" y="472"/>
                    <a:pt x="181" y="456"/>
                  </a:cubicBezTo>
                  <a:cubicBezTo>
                    <a:pt x="178" y="439"/>
                    <a:pt x="181" y="456"/>
                    <a:pt x="178" y="439"/>
                  </a:cubicBezTo>
                  <a:cubicBezTo>
                    <a:pt x="175" y="420"/>
                    <a:pt x="178" y="439"/>
                    <a:pt x="175" y="420"/>
                  </a:cubicBezTo>
                  <a:cubicBezTo>
                    <a:pt x="178" y="400"/>
                    <a:pt x="175" y="420"/>
                    <a:pt x="178" y="400"/>
                  </a:cubicBezTo>
                  <a:cubicBezTo>
                    <a:pt x="180" y="380"/>
                    <a:pt x="178" y="400"/>
                    <a:pt x="180" y="380"/>
                  </a:cubicBezTo>
                  <a:cubicBezTo>
                    <a:pt x="185" y="366"/>
                    <a:pt x="180" y="380"/>
                    <a:pt x="185" y="366"/>
                  </a:cubicBezTo>
                  <a:cubicBezTo>
                    <a:pt x="191" y="353"/>
                    <a:pt x="185" y="366"/>
                    <a:pt x="191" y="353"/>
                  </a:cubicBezTo>
                  <a:cubicBezTo>
                    <a:pt x="200" y="343"/>
                    <a:pt x="191" y="353"/>
                    <a:pt x="200" y="343"/>
                  </a:cubicBezTo>
                  <a:cubicBezTo>
                    <a:pt x="210" y="334"/>
                    <a:pt x="200" y="343"/>
                    <a:pt x="210" y="334"/>
                  </a:cubicBezTo>
                  <a:cubicBezTo>
                    <a:pt x="220" y="324"/>
                    <a:pt x="210" y="334"/>
                    <a:pt x="220" y="324"/>
                  </a:cubicBezTo>
                  <a:cubicBezTo>
                    <a:pt x="233" y="317"/>
                    <a:pt x="220" y="324"/>
                    <a:pt x="233" y="317"/>
                  </a:cubicBezTo>
                  <a:cubicBezTo>
                    <a:pt x="257" y="305"/>
                    <a:pt x="233" y="317"/>
                    <a:pt x="257" y="305"/>
                  </a:cubicBezTo>
                  <a:cubicBezTo>
                    <a:pt x="286" y="295"/>
                    <a:pt x="257" y="305"/>
                    <a:pt x="286" y="295"/>
                  </a:cubicBezTo>
                  <a:cubicBezTo>
                    <a:pt x="314" y="284"/>
                    <a:pt x="286" y="295"/>
                    <a:pt x="314" y="284"/>
                  </a:cubicBezTo>
                  <a:cubicBezTo>
                    <a:pt x="342" y="272"/>
                    <a:pt x="314" y="284"/>
                    <a:pt x="342" y="272"/>
                  </a:cubicBezTo>
                  <a:cubicBezTo>
                    <a:pt x="341" y="318"/>
                    <a:pt x="342" y="272"/>
                    <a:pt x="341" y="318"/>
                  </a:cubicBezTo>
                </a:path>
              </a:pathLst>
            </a:custGeom>
            <a:solidFill>
              <a:srgbClr val="929184"/>
            </a:solidFill>
            <a:ln w="9525">
              <a:solidFill>
                <a:srgbClr val="92918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15"/>
            <p:cNvSpPr>
              <a:spLocks noChangeArrowheads="1"/>
            </p:cNvSpPr>
            <p:nvPr userDrawn="1"/>
          </p:nvSpPr>
          <p:spPr bwMode="auto">
            <a:xfrm>
              <a:off x="5024" y="3591"/>
              <a:ext cx="151" cy="225"/>
            </a:xfrm>
            <a:custGeom>
              <a:avLst/>
              <a:gdLst>
                <a:gd name="T0" fmla="*/ 2 w 379"/>
                <a:gd name="T1" fmla="*/ 0 h 563"/>
                <a:gd name="T2" fmla="*/ 2 w 379"/>
                <a:gd name="T3" fmla="*/ 0 h 563"/>
                <a:gd name="T4" fmla="*/ 2 w 379"/>
                <a:gd name="T5" fmla="*/ 0 h 563"/>
                <a:gd name="T6" fmla="*/ 1 w 379"/>
                <a:gd name="T7" fmla="*/ 0 h 563"/>
                <a:gd name="T8" fmla="*/ 1 w 379"/>
                <a:gd name="T9" fmla="*/ 0 h 563"/>
                <a:gd name="T10" fmla="*/ 1 w 379"/>
                <a:gd name="T11" fmla="*/ 0 h 563"/>
                <a:gd name="T12" fmla="*/ 1 w 379"/>
                <a:gd name="T13" fmla="*/ 0 h 563"/>
                <a:gd name="T14" fmla="*/ 1 w 379"/>
                <a:gd name="T15" fmla="*/ 0 h 563"/>
                <a:gd name="T16" fmla="*/ 1 w 379"/>
                <a:gd name="T17" fmla="*/ 0 h 563"/>
                <a:gd name="T18" fmla="*/ 1 w 379"/>
                <a:gd name="T19" fmla="*/ 0 h 563"/>
                <a:gd name="T20" fmla="*/ 1 w 379"/>
                <a:gd name="T21" fmla="*/ 0 h 563"/>
                <a:gd name="T22" fmla="*/ 1 w 379"/>
                <a:gd name="T23" fmla="*/ 0 h 563"/>
                <a:gd name="T24" fmla="*/ 1 w 379"/>
                <a:gd name="T25" fmla="*/ 0 h 563"/>
                <a:gd name="T26" fmla="*/ 1 w 379"/>
                <a:gd name="T27" fmla="*/ 0 h 563"/>
                <a:gd name="T28" fmla="*/ 1 w 379"/>
                <a:gd name="T29" fmla="*/ 1 h 563"/>
                <a:gd name="T30" fmla="*/ 1 w 379"/>
                <a:gd name="T31" fmla="*/ 1 h 563"/>
                <a:gd name="T32" fmla="*/ 1 w 379"/>
                <a:gd name="T33" fmla="*/ 0 h 563"/>
                <a:gd name="T34" fmla="*/ 0 w 379"/>
                <a:gd name="T35" fmla="*/ 0 h 563"/>
                <a:gd name="T36" fmla="*/ 0 w 379"/>
                <a:gd name="T37" fmla="*/ 0 h 563"/>
                <a:gd name="T38" fmla="*/ 0 w 379"/>
                <a:gd name="T39" fmla="*/ 1 h 563"/>
                <a:gd name="T40" fmla="*/ 0 w 379"/>
                <a:gd name="T41" fmla="*/ 1 h 563"/>
                <a:gd name="T42" fmla="*/ 0 w 379"/>
                <a:gd name="T43" fmla="*/ 1 h 563"/>
                <a:gd name="T44" fmla="*/ 0 w 379"/>
                <a:gd name="T45" fmla="*/ 2 h 563"/>
                <a:gd name="T46" fmla="*/ 0 w 379"/>
                <a:gd name="T47" fmla="*/ 2 h 563"/>
                <a:gd name="T48" fmla="*/ 0 w 379"/>
                <a:gd name="T49" fmla="*/ 2 h 563"/>
                <a:gd name="T50" fmla="*/ 1 w 379"/>
                <a:gd name="T51" fmla="*/ 2 h 563"/>
                <a:gd name="T52" fmla="*/ 1 w 379"/>
                <a:gd name="T53" fmla="*/ 2 h 563"/>
                <a:gd name="T54" fmla="*/ 1 w 379"/>
                <a:gd name="T55" fmla="*/ 2 h 563"/>
                <a:gd name="T56" fmla="*/ 1 w 379"/>
                <a:gd name="T57" fmla="*/ 1 h 563"/>
                <a:gd name="T58" fmla="*/ 1 w 379"/>
                <a:gd name="T59" fmla="*/ 1 h 563"/>
                <a:gd name="T60" fmla="*/ 1 w 379"/>
                <a:gd name="T61" fmla="*/ 1 h 563"/>
                <a:gd name="T62" fmla="*/ 1 w 379"/>
                <a:gd name="T63" fmla="*/ 1 h 563"/>
                <a:gd name="T64" fmla="*/ 1 w 379"/>
                <a:gd name="T65" fmla="*/ 1 h 563"/>
                <a:gd name="T66" fmla="*/ 1 w 379"/>
                <a:gd name="T67" fmla="*/ 1 h 563"/>
                <a:gd name="T68" fmla="*/ 1 w 379"/>
                <a:gd name="T69" fmla="*/ 1 h 563"/>
                <a:gd name="T70" fmla="*/ 1 w 379"/>
                <a:gd name="T71" fmla="*/ 1 h 563"/>
                <a:gd name="T72" fmla="*/ 1 w 379"/>
                <a:gd name="T73" fmla="*/ 1 h 563"/>
                <a:gd name="T74" fmla="*/ 1 w 379"/>
                <a:gd name="T75" fmla="*/ 1 h 563"/>
                <a:gd name="T76" fmla="*/ 1 w 379"/>
                <a:gd name="T77" fmla="*/ 1 h 563"/>
                <a:gd name="T78" fmla="*/ 1 w 379"/>
                <a:gd name="T79" fmla="*/ 1 h 563"/>
                <a:gd name="T80" fmla="*/ 1 w 379"/>
                <a:gd name="T81" fmla="*/ 1 h 563"/>
                <a:gd name="T82" fmla="*/ 1 w 379"/>
                <a:gd name="T83" fmla="*/ 1 h 563"/>
                <a:gd name="T84" fmla="*/ 2 w 379"/>
                <a:gd name="T85" fmla="*/ 1 h 563"/>
                <a:gd name="T86" fmla="*/ 2 w 379"/>
                <a:gd name="T87" fmla="*/ 1 h 563"/>
                <a:gd name="T88" fmla="*/ 2 w 379"/>
                <a:gd name="T89" fmla="*/ 1 h 563"/>
                <a:gd name="T90" fmla="*/ 2 w 379"/>
                <a:gd name="T91" fmla="*/ 1 h 563"/>
                <a:gd name="T92" fmla="*/ 2 w 379"/>
                <a:gd name="T93" fmla="*/ 1 h 563"/>
                <a:gd name="T94" fmla="*/ 2 w 379"/>
                <a:gd name="T95" fmla="*/ 1 h 563"/>
                <a:gd name="T96" fmla="*/ 2 w 379"/>
                <a:gd name="T97" fmla="*/ 1 h 563"/>
                <a:gd name="T98" fmla="*/ 2 w 379"/>
                <a:gd name="T99" fmla="*/ 0 h 563"/>
                <a:gd name="T100" fmla="*/ 2 w 379"/>
                <a:gd name="T101" fmla="*/ 0 h 563"/>
                <a:gd name="T102" fmla="*/ 2 w 379"/>
                <a:gd name="T103" fmla="*/ 0 h 56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79" h="563">
                  <a:moveTo>
                    <a:pt x="379" y="1"/>
                  </a:moveTo>
                  <a:cubicBezTo>
                    <a:pt x="360" y="0"/>
                    <a:pt x="379" y="1"/>
                    <a:pt x="360" y="0"/>
                  </a:cubicBezTo>
                  <a:cubicBezTo>
                    <a:pt x="346" y="1"/>
                    <a:pt x="360" y="0"/>
                    <a:pt x="346" y="1"/>
                  </a:cubicBezTo>
                  <a:cubicBezTo>
                    <a:pt x="328" y="4"/>
                    <a:pt x="346" y="1"/>
                    <a:pt x="328" y="4"/>
                  </a:cubicBezTo>
                  <a:cubicBezTo>
                    <a:pt x="314" y="5"/>
                    <a:pt x="328" y="4"/>
                    <a:pt x="314" y="5"/>
                  </a:cubicBezTo>
                  <a:cubicBezTo>
                    <a:pt x="300" y="8"/>
                    <a:pt x="314" y="5"/>
                    <a:pt x="300" y="8"/>
                  </a:cubicBezTo>
                  <a:cubicBezTo>
                    <a:pt x="287" y="14"/>
                    <a:pt x="300" y="8"/>
                    <a:pt x="287" y="14"/>
                  </a:cubicBezTo>
                  <a:cubicBezTo>
                    <a:pt x="274" y="20"/>
                    <a:pt x="287" y="14"/>
                    <a:pt x="274" y="20"/>
                  </a:cubicBezTo>
                  <a:cubicBezTo>
                    <a:pt x="262" y="28"/>
                    <a:pt x="274" y="20"/>
                    <a:pt x="262" y="28"/>
                  </a:cubicBezTo>
                  <a:cubicBezTo>
                    <a:pt x="251" y="37"/>
                    <a:pt x="262" y="28"/>
                    <a:pt x="251" y="37"/>
                  </a:cubicBezTo>
                  <a:cubicBezTo>
                    <a:pt x="239" y="47"/>
                    <a:pt x="251" y="37"/>
                    <a:pt x="239" y="47"/>
                  </a:cubicBezTo>
                  <a:cubicBezTo>
                    <a:pt x="228" y="58"/>
                    <a:pt x="239" y="47"/>
                    <a:pt x="228" y="58"/>
                  </a:cubicBezTo>
                  <a:cubicBezTo>
                    <a:pt x="206" y="84"/>
                    <a:pt x="228" y="58"/>
                    <a:pt x="206" y="84"/>
                  </a:cubicBezTo>
                  <a:cubicBezTo>
                    <a:pt x="188" y="116"/>
                    <a:pt x="206" y="84"/>
                    <a:pt x="188" y="116"/>
                  </a:cubicBezTo>
                  <a:cubicBezTo>
                    <a:pt x="170" y="155"/>
                    <a:pt x="188" y="116"/>
                    <a:pt x="170" y="155"/>
                  </a:cubicBezTo>
                  <a:cubicBezTo>
                    <a:pt x="167" y="151"/>
                    <a:pt x="170" y="155"/>
                    <a:pt x="167" y="151"/>
                  </a:cubicBezTo>
                  <a:cubicBezTo>
                    <a:pt x="170" y="11"/>
                    <a:pt x="167" y="151"/>
                    <a:pt x="170" y="11"/>
                  </a:cubicBezTo>
                  <a:cubicBezTo>
                    <a:pt x="0" y="11"/>
                    <a:pt x="170" y="11"/>
                    <a:pt x="0" y="11"/>
                  </a:cubicBezTo>
                  <a:cubicBezTo>
                    <a:pt x="4" y="73"/>
                    <a:pt x="0" y="11"/>
                    <a:pt x="4" y="73"/>
                  </a:cubicBezTo>
                  <a:cubicBezTo>
                    <a:pt x="6" y="136"/>
                    <a:pt x="4" y="73"/>
                    <a:pt x="6" y="136"/>
                  </a:cubicBezTo>
                  <a:cubicBezTo>
                    <a:pt x="8" y="266"/>
                    <a:pt x="6" y="136"/>
                    <a:pt x="8" y="266"/>
                  </a:cubicBezTo>
                  <a:cubicBezTo>
                    <a:pt x="8" y="312"/>
                    <a:pt x="8" y="266"/>
                    <a:pt x="8" y="312"/>
                  </a:cubicBezTo>
                  <a:cubicBezTo>
                    <a:pt x="6" y="444"/>
                    <a:pt x="8" y="312"/>
                    <a:pt x="6" y="444"/>
                  </a:cubicBezTo>
                  <a:cubicBezTo>
                    <a:pt x="4" y="504"/>
                    <a:pt x="6" y="444"/>
                    <a:pt x="4" y="504"/>
                  </a:cubicBezTo>
                  <a:cubicBezTo>
                    <a:pt x="0" y="563"/>
                    <a:pt x="4" y="504"/>
                    <a:pt x="0" y="563"/>
                  </a:cubicBezTo>
                  <a:cubicBezTo>
                    <a:pt x="186" y="563"/>
                    <a:pt x="0" y="563"/>
                    <a:pt x="186" y="563"/>
                  </a:cubicBezTo>
                  <a:cubicBezTo>
                    <a:pt x="182" y="504"/>
                    <a:pt x="186" y="563"/>
                    <a:pt x="182" y="504"/>
                  </a:cubicBezTo>
                  <a:cubicBezTo>
                    <a:pt x="179" y="444"/>
                    <a:pt x="182" y="504"/>
                    <a:pt x="179" y="444"/>
                  </a:cubicBezTo>
                  <a:cubicBezTo>
                    <a:pt x="176" y="312"/>
                    <a:pt x="179" y="444"/>
                    <a:pt x="176" y="312"/>
                  </a:cubicBezTo>
                  <a:cubicBezTo>
                    <a:pt x="176" y="266"/>
                    <a:pt x="176" y="312"/>
                    <a:pt x="176" y="266"/>
                  </a:cubicBezTo>
                  <a:cubicBezTo>
                    <a:pt x="179" y="244"/>
                    <a:pt x="176" y="266"/>
                    <a:pt x="179" y="244"/>
                  </a:cubicBezTo>
                  <a:cubicBezTo>
                    <a:pt x="184" y="223"/>
                    <a:pt x="179" y="244"/>
                    <a:pt x="184" y="223"/>
                  </a:cubicBezTo>
                  <a:cubicBezTo>
                    <a:pt x="196" y="204"/>
                    <a:pt x="184" y="223"/>
                    <a:pt x="196" y="204"/>
                  </a:cubicBezTo>
                  <a:cubicBezTo>
                    <a:pt x="209" y="187"/>
                    <a:pt x="196" y="204"/>
                    <a:pt x="209" y="187"/>
                  </a:cubicBezTo>
                  <a:cubicBezTo>
                    <a:pt x="218" y="178"/>
                    <a:pt x="209" y="187"/>
                    <a:pt x="218" y="178"/>
                  </a:cubicBezTo>
                  <a:cubicBezTo>
                    <a:pt x="238" y="166"/>
                    <a:pt x="218" y="178"/>
                    <a:pt x="238" y="166"/>
                  </a:cubicBezTo>
                  <a:cubicBezTo>
                    <a:pt x="248" y="161"/>
                    <a:pt x="238" y="166"/>
                    <a:pt x="248" y="161"/>
                  </a:cubicBezTo>
                  <a:cubicBezTo>
                    <a:pt x="260" y="156"/>
                    <a:pt x="248" y="161"/>
                    <a:pt x="260" y="156"/>
                  </a:cubicBezTo>
                  <a:cubicBezTo>
                    <a:pt x="271" y="155"/>
                    <a:pt x="260" y="156"/>
                    <a:pt x="271" y="155"/>
                  </a:cubicBezTo>
                  <a:cubicBezTo>
                    <a:pt x="298" y="152"/>
                    <a:pt x="271" y="155"/>
                    <a:pt x="298" y="152"/>
                  </a:cubicBezTo>
                  <a:cubicBezTo>
                    <a:pt x="317" y="152"/>
                    <a:pt x="298" y="152"/>
                    <a:pt x="317" y="152"/>
                  </a:cubicBezTo>
                  <a:cubicBezTo>
                    <a:pt x="334" y="156"/>
                    <a:pt x="317" y="152"/>
                    <a:pt x="334" y="156"/>
                  </a:cubicBezTo>
                  <a:cubicBezTo>
                    <a:pt x="349" y="162"/>
                    <a:pt x="334" y="156"/>
                    <a:pt x="349" y="162"/>
                  </a:cubicBezTo>
                  <a:cubicBezTo>
                    <a:pt x="362" y="168"/>
                    <a:pt x="349" y="162"/>
                    <a:pt x="362" y="168"/>
                  </a:cubicBezTo>
                  <a:cubicBezTo>
                    <a:pt x="368" y="168"/>
                    <a:pt x="362" y="168"/>
                    <a:pt x="368" y="168"/>
                  </a:cubicBezTo>
                  <a:cubicBezTo>
                    <a:pt x="372" y="166"/>
                    <a:pt x="368" y="168"/>
                    <a:pt x="372" y="166"/>
                  </a:cubicBezTo>
                  <a:cubicBezTo>
                    <a:pt x="373" y="162"/>
                    <a:pt x="372" y="166"/>
                    <a:pt x="373" y="162"/>
                  </a:cubicBezTo>
                  <a:cubicBezTo>
                    <a:pt x="373" y="158"/>
                    <a:pt x="373" y="162"/>
                    <a:pt x="373" y="158"/>
                  </a:cubicBezTo>
                  <a:cubicBezTo>
                    <a:pt x="372" y="139"/>
                    <a:pt x="373" y="158"/>
                    <a:pt x="372" y="139"/>
                  </a:cubicBezTo>
                  <a:cubicBezTo>
                    <a:pt x="372" y="83"/>
                    <a:pt x="372" y="139"/>
                    <a:pt x="372" y="83"/>
                  </a:cubicBezTo>
                  <a:cubicBezTo>
                    <a:pt x="373" y="37"/>
                    <a:pt x="372" y="83"/>
                    <a:pt x="373" y="37"/>
                  </a:cubicBezTo>
                  <a:cubicBezTo>
                    <a:pt x="379" y="1"/>
                    <a:pt x="373" y="37"/>
                    <a:pt x="379" y="1"/>
                  </a:cubicBezTo>
                </a:path>
              </a:pathLst>
            </a:custGeom>
            <a:solidFill>
              <a:srgbClr val="929184"/>
            </a:solidFill>
            <a:ln w="9525">
              <a:solidFill>
                <a:srgbClr val="92918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16"/>
            <p:cNvSpPr>
              <a:spLocks noChangeArrowheads="1"/>
            </p:cNvSpPr>
            <p:nvPr userDrawn="1"/>
          </p:nvSpPr>
          <p:spPr bwMode="auto">
            <a:xfrm>
              <a:off x="3695" y="3595"/>
              <a:ext cx="376" cy="221"/>
            </a:xfrm>
            <a:custGeom>
              <a:avLst/>
              <a:gdLst>
                <a:gd name="T0" fmla="*/ 4 w 940"/>
                <a:gd name="T1" fmla="*/ 0 h 552"/>
                <a:gd name="T2" fmla="*/ 3 w 940"/>
                <a:gd name="T3" fmla="*/ 0 h 552"/>
                <a:gd name="T4" fmla="*/ 3 w 940"/>
                <a:gd name="T5" fmla="*/ 1 h 552"/>
                <a:gd name="T6" fmla="*/ 2 w 940"/>
                <a:gd name="T7" fmla="*/ 1 h 552"/>
                <a:gd name="T8" fmla="*/ 2 w 940"/>
                <a:gd name="T9" fmla="*/ 0 h 552"/>
                <a:gd name="T10" fmla="*/ 2 w 940"/>
                <a:gd name="T11" fmla="*/ 0 h 552"/>
                <a:gd name="T12" fmla="*/ 1 w 940"/>
                <a:gd name="T13" fmla="*/ 1 h 552"/>
                <a:gd name="T14" fmla="*/ 1 w 940"/>
                <a:gd name="T15" fmla="*/ 1 h 552"/>
                <a:gd name="T16" fmla="*/ 1 w 940"/>
                <a:gd name="T17" fmla="*/ 0 h 552"/>
                <a:gd name="T18" fmla="*/ 0 w 940"/>
                <a:gd name="T19" fmla="*/ 0 h 552"/>
                <a:gd name="T20" fmla="*/ 0 w 940"/>
                <a:gd name="T21" fmla="*/ 0 h 552"/>
                <a:gd name="T22" fmla="*/ 0 w 940"/>
                <a:gd name="T23" fmla="*/ 0 h 552"/>
                <a:gd name="T24" fmla="*/ 0 w 940"/>
                <a:gd name="T25" fmla="*/ 1 h 552"/>
                <a:gd name="T26" fmla="*/ 0 w 940"/>
                <a:gd name="T27" fmla="*/ 2 h 552"/>
                <a:gd name="T28" fmla="*/ 1 w 940"/>
                <a:gd name="T29" fmla="*/ 2 h 552"/>
                <a:gd name="T30" fmla="*/ 1 w 940"/>
                <a:gd name="T31" fmla="*/ 2 h 552"/>
                <a:gd name="T32" fmla="*/ 2 w 940"/>
                <a:gd name="T33" fmla="*/ 2 h 552"/>
                <a:gd name="T34" fmla="*/ 2 w 940"/>
                <a:gd name="T35" fmla="*/ 2 h 552"/>
                <a:gd name="T36" fmla="*/ 2 w 940"/>
                <a:gd name="T37" fmla="*/ 2 h 552"/>
                <a:gd name="T38" fmla="*/ 2 w 940"/>
                <a:gd name="T39" fmla="*/ 1 h 552"/>
                <a:gd name="T40" fmla="*/ 2 w 940"/>
                <a:gd name="T41" fmla="*/ 1 h 552"/>
                <a:gd name="T42" fmla="*/ 2 w 940"/>
                <a:gd name="T43" fmla="*/ 1 h 552"/>
                <a:gd name="T44" fmla="*/ 2 w 940"/>
                <a:gd name="T45" fmla="*/ 2 h 552"/>
                <a:gd name="T46" fmla="*/ 2 w 940"/>
                <a:gd name="T47" fmla="*/ 2 h 552"/>
                <a:gd name="T48" fmla="*/ 2 w 940"/>
                <a:gd name="T49" fmla="*/ 2 h 552"/>
                <a:gd name="T50" fmla="*/ 3 w 940"/>
                <a:gd name="T51" fmla="*/ 2 h 552"/>
                <a:gd name="T52" fmla="*/ 3 w 940"/>
                <a:gd name="T53" fmla="*/ 2 h 552"/>
                <a:gd name="T54" fmla="*/ 3 w 940"/>
                <a:gd name="T55" fmla="*/ 2 h 552"/>
                <a:gd name="T56" fmla="*/ 4 w 940"/>
                <a:gd name="T57" fmla="*/ 1 h 552"/>
                <a:gd name="T58" fmla="*/ 4 w 940"/>
                <a:gd name="T59" fmla="*/ 0 h 552"/>
                <a:gd name="T60" fmla="*/ 4 w 940"/>
                <a:gd name="T61" fmla="*/ 0 h 552"/>
                <a:gd name="T62" fmla="*/ 4 w 940"/>
                <a:gd name="T63" fmla="*/ 0 h 552"/>
                <a:gd name="T64" fmla="*/ 4 w 940"/>
                <a:gd name="T65" fmla="*/ 0 h 552"/>
                <a:gd name="T66" fmla="*/ 4 w 940"/>
                <a:gd name="T67" fmla="*/ 0 h 55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940" h="552">
                  <a:moveTo>
                    <a:pt x="840" y="0"/>
                  </a:moveTo>
                  <a:cubicBezTo>
                    <a:pt x="772" y="0"/>
                    <a:pt x="840" y="0"/>
                    <a:pt x="772" y="0"/>
                  </a:cubicBezTo>
                  <a:cubicBezTo>
                    <a:pt x="680" y="310"/>
                    <a:pt x="772" y="0"/>
                    <a:pt x="680" y="310"/>
                  </a:cubicBezTo>
                  <a:cubicBezTo>
                    <a:pt x="644" y="198"/>
                    <a:pt x="680" y="310"/>
                    <a:pt x="644" y="198"/>
                  </a:cubicBezTo>
                  <a:cubicBezTo>
                    <a:pt x="583" y="0"/>
                    <a:pt x="644" y="198"/>
                    <a:pt x="583" y="0"/>
                  </a:cubicBezTo>
                  <a:cubicBezTo>
                    <a:pt x="373" y="0"/>
                    <a:pt x="583" y="0"/>
                    <a:pt x="373" y="0"/>
                  </a:cubicBezTo>
                  <a:cubicBezTo>
                    <a:pt x="284" y="306"/>
                    <a:pt x="373" y="0"/>
                    <a:pt x="284" y="306"/>
                  </a:cubicBezTo>
                  <a:cubicBezTo>
                    <a:pt x="252" y="206"/>
                    <a:pt x="284" y="306"/>
                    <a:pt x="252" y="206"/>
                  </a:cubicBezTo>
                  <a:cubicBezTo>
                    <a:pt x="190" y="0"/>
                    <a:pt x="252" y="206"/>
                    <a:pt x="190" y="0"/>
                  </a:cubicBezTo>
                  <a:cubicBezTo>
                    <a:pt x="0" y="0"/>
                    <a:pt x="190" y="0"/>
                    <a:pt x="0" y="0"/>
                  </a:cubicBezTo>
                  <a:cubicBezTo>
                    <a:pt x="19" y="49"/>
                    <a:pt x="0" y="0"/>
                    <a:pt x="19" y="49"/>
                  </a:cubicBezTo>
                  <a:cubicBezTo>
                    <a:pt x="48" y="125"/>
                    <a:pt x="19" y="49"/>
                    <a:pt x="48" y="125"/>
                  </a:cubicBezTo>
                  <a:cubicBezTo>
                    <a:pt x="84" y="229"/>
                    <a:pt x="48" y="125"/>
                    <a:pt x="84" y="229"/>
                  </a:cubicBezTo>
                  <a:cubicBezTo>
                    <a:pt x="125" y="342"/>
                    <a:pt x="84" y="229"/>
                    <a:pt x="125" y="342"/>
                  </a:cubicBezTo>
                  <a:cubicBezTo>
                    <a:pt x="163" y="454"/>
                    <a:pt x="125" y="342"/>
                    <a:pt x="163" y="454"/>
                  </a:cubicBezTo>
                  <a:cubicBezTo>
                    <a:pt x="196" y="552"/>
                    <a:pt x="163" y="454"/>
                    <a:pt x="196" y="552"/>
                  </a:cubicBezTo>
                  <a:cubicBezTo>
                    <a:pt x="340" y="552"/>
                    <a:pt x="196" y="552"/>
                    <a:pt x="340" y="552"/>
                  </a:cubicBezTo>
                  <a:cubicBezTo>
                    <a:pt x="370" y="461"/>
                    <a:pt x="340" y="552"/>
                    <a:pt x="370" y="461"/>
                  </a:cubicBezTo>
                  <a:cubicBezTo>
                    <a:pt x="402" y="368"/>
                    <a:pt x="370" y="461"/>
                    <a:pt x="402" y="368"/>
                  </a:cubicBezTo>
                  <a:cubicBezTo>
                    <a:pt x="466" y="178"/>
                    <a:pt x="402" y="368"/>
                    <a:pt x="466" y="178"/>
                  </a:cubicBezTo>
                  <a:cubicBezTo>
                    <a:pt x="468" y="178"/>
                    <a:pt x="466" y="178"/>
                    <a:pt x="468" y="178"/>
                  </a:cubicBezTo>
                  <a:cubicBezTo>
                    <a:pt x="494" y="265"/>
                    <a:pt x="468" y="178"/>
                    <a:pt x="494" y="265"/>
                  </a:cubicBezTo>
                  <a:cubicBezTo>
                    <a:pt x="527" y="361"/>
                    <a:pt x="494" y="265"/>
                    <a:pt x="527" y="361"/>
                  </a:cubicBezTo>
                  <a:cubicBezTo>
                    <a:pt x="559" y="460"/>
                    <a:pt x="527" y="361"/>
                    <a:pt x="559" y="460"/>
                  </a:cubicBezTo>
                  <a:cubicBezTo>
                    <a:pt x="592" y="552"/>
                    <a:pt x="559" y="460"/>
                    <a:pt x="592" y="552"/>
                  </a:cubicBezTo>
                  <a:cubicBezTo>
                    <a:pt x="730" y="552"/>
                    <a:pt x="592" y="552"/>
                    <a:pt x="730" y="552"/>
                  </a:cubicBezTo>
                  <a:cubicBezTo>
                    <a:pt x="763" y="456"/>
                    <a:pt x="730" y="552"/>
                    <a:pt x="763" y="456"/>
                  </a:cubicBezTo>
                  <a:cubicBezTo>
                    <a:pt x="804" y="346"/>
                    <a:pt x="763" y="456"/>
                    <a:pt x="804" y="346"/>
                  </a:cubicBezTo>
                  <a:cubicBezTo>
                    <a:pt x="845" y="234"/>
                    <a:pt x="804" y="346"/>
                    <a:pt x="845" y="234"/>
                  </a:cubicBezTo>
                  <a:cubicBezTo>
                    <a:pt x="883" y="132"/>
                    <a:pt x="845" y="234"/>
                    <a:pt x="883" y="132"/>
                  </a:cubicBezTo>
                  <a:cubicBezTo>
                    <a:pt x="917" y="49"/>
                    <a:pt x="883" y="132"/>
                    <a:pt x="917" y="49"/>
                  </a:cubicBezTo>
                  <a:cubicBezTo>
                    <a:pt x="930" y="20"/>
                    <a:pt x="917" y="49"/>
                    <a:pt x="930" y="20"/>
                  </a:cubicBezTo>
                  <a:cubicBezTo>
                    <a:pt x="940" y="0"/>
                    <a:pt x="930" y="20"/>
                    <a:pt x="940" y="0"/>
                  </a:cubicBezTo>
                  <a:cubicBezTo>
                    <a:pt x="840" y="0"/>
                    <a:pt x="940" y="0"/>
                    <a:pt x="840" y="0"/>
                  </a:cubicBezTo>
                </a:path>
              </a:pathLst>
            </a:custGeom>
            <a:solidFill>
              <a:srgbClr val="929184"/>
            </a:solidFill>
            <a:ln w="9525">
              <a:solidFill>
                <a:srgbClr val="92918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17"/>
            <p:cNvSpPr>
              <a:spLocks noChangeArrowheads="1"/>
            </p:cNvSpPr>
            <p:nvPr userDrawn="1"/>
          </p:nvSpPr>
          <p:spPr bwMode="auto">
            <a:xfrm>
              <a:off x="4407" y="3335"/>
              <a:ext cx="679" cy="213"/>
            </a:xfrm>
            <a:custGeom>
              <a:avLst/>
              <a:gdLst>
                <a:gd name="T0" fmla="*/ 6 w 1698"/>
                <a:gd name="T1" fmla="*/ 0 h 533"/>
                <a:gd name="T2" fmla="*/ 4 w 1698"/>
                <a:gd name="T3" fmla="*/ 1 h 533"/>
                <a:gd name="T4" fmla="*/ 2 w 1698"/>
                <a:gd name="T5" fmla="*/ 0 h 533"/>
                <a:gd name="T6" fmla="*/ 0 w 1698"/>
                <a:gd name="T7" fmla="*/ 0 h 533"/>
                <a:gd name="T8" fmla="*/ 4 w 1698"/>
                <a:gd name="T9" fmla="*/ 2 h 533"/>
                <a:gd name="T10" fmla="*/ 7 w 1698"/>
                <a:gd name="T11" fmla="*/ 0 h 533"/>
                <a:gd name="T12" fmla="*/ 6 w 1698"/>
                <a:gd name="T13" fmla="*/ 0 h 5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98" h="533">
                  <a:moveTo>
                    <a:pt x="1355" y="0"/>
                  </a:moveTo>
                  <a:cubicBezTo>
                    <a:pt x="850" y="306"/>
                    <a:pt x="1355" y="0"/>
                    <a:pt x="850" y="306"/>
                  </a:cubicBezTo>
                  <a:cubicBezTo>
                    <a:pt x="343" y="0"/>
                    <a:pt x="850" y="306"/>
                    <a:pt x="343" y="0"/>
                  </a:cubicBezTo>
                  <a:cubicBezTo>
                    <a:pt x="0" y="0"/>
                    <a:pt x="343" y="0"/>
                    <a:pt x="0" y="0"/>
                  </a:cubicBezTo>
                  <a:cubicBezTo>
                    <a:pt x="850" y="533"/>
                    <a:pt x="0" y="0"/>
                    <a:pt x="850" y="533"/>
                  </a:cubicBezTo>
                  <a:cubicBezTo>
                    <a:pt x="1698" y="0"/>
                    <a:pt x="850" y="533"/>
                    <a:pt x="1698" y="0"/>
                  </a:cubicBezTo>
                  <a:cubicBezTo>
                    <a:pt x="1355" y="0"/>
                    <a:pt x="1698" y="0"/>
                    <a:pt x="1355" y="0"/>
                  </a:cubicBezTo>
                </a:path>
              </a:pathLst>
            </a:custGeom>
            <a:solidFill>
              <a:srgbClr val="80A9AE"/>
            </a:solidFill>
            <a:ln w="9525">
              <a:solidFill>
                <a:srgbClr val="80A9AE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18"/>
            <p:cNvSpPr>
              <a:spLocks noChangeArrowheads="1"/>
            </p:cNvSpPr>
            <p:nvPr userDrawn="1"/>
          </p:nvSpPr>
          <p:spPr bwMode="auto">
            <a:xfrm>
              <a:off x="4663" y="3335"/>
              <a:ext cx="679" cy="213"/>
            </a:xfrm>
            <a:custGeom>
              <a:avLst/>
              <a:gdLst>
                <a:gd name="T0" fmla="*/ 6 w 1697"/>
                <a:gd name="T1" fmla="*/ 0 h 533"/>
                <a:gd name="T2" fmla="*/ 4 w 1697"/>
                <a:gd name="T3" fmla="*/ 1 h 533"/>
                <a:gd name="T4" fmla="*/ 2 w 1697"/>
                <a:gd name="T5" fmla="*/ 0 h 533"/>
                <a:gd name="T6" fmla="*/ 0 w 1697"/>
                <a:gd name="T7" fmla="*/ 0 h 533"/>
                <a:gd name="T8" fmla="*/ 4 w 1697"/>
                <a:gd name="T9" fmla="*/ 2 h 533"/>
                <a:gd name="T10" fmla="*/ 7 w 1697"/>
                <a:gd name="T11" fmla="*/ 0 h 533"/>
                <a:gd name="T12" fmla="*/ 6 w 1697"/>
                <a:gd name="T13" fmla="*/ 0 h 5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97" h="533">
                  <a:moveTo>
                    <a:pt x="1355" y="0"/>
                  </a:moveTo>
                  <a:cubicBezTo>
                    <a:pt x="848" y="306"/>
                    <a:pt x="1355" y="0"/>
                    <a:pt x="848" y="306"/>
                  </a:cubicBezTo>
                  <a:cubicBezTo>
                    <a:pt x="342" y="0"/>
                    <a:pt x="848" y="306"/>
                    <a:pt x="342" y="0"/>
                  </a:cubicBezTo>
                  <a:cubicBezTo>
                    <a:pt x="0" y="0"/>
                    <a:pt x="342" y="0"/>
                    <a:pt x="0" y="0"/>
                  </a:cubicBezTo>
                  <a:cubicBezTo>
                    <a:pt x="848" y="533"/>
                    <a:pt x="0" y="0"/>
                    <a:pt x="848" y="533"/>
                  </a:cubicBezTo>
                  <a:cubicBezTo>
                    <a:pt x="1697" y="0"/>
                    <a:pt x="848" y="533"/>
                    <a:pt x="1697" y="0"/>
                  </a:cubicBezTo>
                  <a:cubicBezTo>
                    <a:pt x="1355" y="0"/>
                    <a:pt x="1697" y="0"/>
                    <a:pt x="1355" y="0"/>
                  </a:cubicBezTo>
                </a:path>
              </a:pathLst>
            </a:custGeom>
            <a:solidFill>
              <a:srgbClr val="00545D"/>
            </a:solidFill>
            <a:ln w="9525">
              <a:solidFill>
                <a:srgbClr val="00545D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1" name="Freeform 38"/>
          <p:cNvSpPr>
            <a:spLocks noChangeArrowheads="1"/>
          </p:cNvSpPr>
          <p:nvPr userDrawn="1"/>
        </p:nvSpPr>
        <p:spPr bwMode="auto">
          <a:xfrm>
            <a:off x="2" y="3"/>
            <a:ext cx="536575" cy="6854825"/>
          </a:xfrm>
          <a:custGeom>
            <a:avLst/>
            <a:gdLst>
              <a:gd name="T0" fmla="*/ 0 w 845"/>
              <a:gd name="T1" fmla="*/ 0 h 10795"/>
              <a:gd name="T2" fmla="*/ 0 w 845"/>
              <a:gd name="T3" fmla="*/ 2147483647 h 10795"/>
              <a:gd name="T4" fmla="*/ 2147483647 w 845"/>
              <a:gd name="T5" fmla="*/ 2147483647 h 10795"/>
              <a:gd name="T6" fmla="*/ 2147483647 w 845"/>
              <a:gd name="T7" fmla="*/ 0 h 10795"/>
              <a:gd name="T8" fmla="*/ 0 w 845"/>
              <a:gd name="T9" fmla="*/ 0 h 10795"/>
              <a:gd name="T10" fmla="*/ 0 w 845"/>
              <a:gd name="T11" fmla="*/ 0 h 107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45" h="10795">
                <a:moveTo>
                  <a:pt x="0" y="0"/>
                </a:moveTo>
                <a:cubicBezTo>
                  <a:pt x="0" y="10795"/>
                  <a:pt x="0" y="0"/>
                  <a:pt x="0" y="10795"/>
                </a:cubicBezTo>
                <a:cubicBezTo>
                  <a:pt x="845" y="10795"/>
                  <a:pt x="0" y="10795"/>
                  <a:pt x="845" y="10795"/>
                </a:cubicBezTo>
                <a:cubicBezTo>
                  <a:pt x="845" y="0"/>
                  <a:pt x="845" y="10795"/>
                  <a:pt x="845" y="0"/>
                </a:cubicBezTo>
                <a:cubicBezTo>
                  <a:pt x="0" y="0"/>
                  <a:pt x="845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80A9AE"/>
          </a:solidFill>
          <a:ln w="9525">
            <a:solidFill>
              <a:srgbClr val="80A9A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2" name="Freeform 39"/>
          <p:cNvSpPr>
            <a:spLocks noChangeArrowheads="1"/>
          </p:cNvSpPr>
          <p:nvPr userDrawn="1"/>
        </p:nvSpPr>
        <p:spPr bwMode="auto">
          <a:xfrm>
            <a:off x="536577" y="3443291"/>
            <a:ext cx="8607425" cy="115887"/>
          </a:xfrm>
          <a:custGeom>
            <a:avLst/>
            <a:gdLst>
              <a:gd name="T0" fmla="*/ 0 w 13555"/>
              <a:gd name="T1" fmla="*/ 0 h 182"/>
              <a:gd name="T2" fmla="*/ 0 w 13555"/>
              <a:gd name="T3" fmla="*/ 2147483647 h 182"/>
              <a:gd name="T4" fmla="*/ 2147483647 w 13555"/>
              <a:gd name="T5" fmla="*/ 2147483647 h 182"/>
              <a:gd name="T6" fmla="*/ 2147483647 w 13555"/>
              <a:gd name="T7" fmla="*/ 0 h 182"/>
              <a:gd name="T8" fmla="*/ 0 w 13555"/>
              <a:gd name="T9" fmla="*/ 0 h 182"/>
              <a:gd name="T10" fmla="*/ 0 w 13555"/>
              <a:gd name="T11" fmla="*/ 0 h 1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555" h="182">
                <a:moveTo>
                  <a:pt x="0" y="0"/>
                </a:moveTo>
                <a:cubicBezTo>
                  <a:pt x="0" y="182"/>
                  <a:pt x="0" y="0"/>
                  <a:pt x="0" y="182"/>
                </a:cubicBezTo>
                <a:cubicBezTo>
                  <a:pt x="13555" y="182"/>
                  <a:pt x="0" y="182"/>
                  <a:pt x="13555" y="182"/>
                </a:cubicBezTo>
                <a:cubicBezTo>
                  <a:pt x="13555" y="0"/>
                  <a:pt x="13555" y="182"/>
                  <a:pt x="13555" y="0"/>
                </a:cubicBezTo>
                <a:cubicBezTo>
                  <a:pt x="0" y="0"/>
                  <a:pt x="13555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7EA9AE"/>
          </a:solidFill>
          <a:ln w="9525">
            <a:solidFill>
              <a:srgbClr val="7EA9A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" name="Freeform 40"/>
          <p:cNvSpPr>
            <a:spLocks noChangeArrowheads="1"/>
          </p:cNvSpPr>
          <p:nvPr userDrawn="1"/>
        </p:nvSpPr>
        <p:spPr bwMode="auto">
          <a:xfrm>
            <a:off x="527051" y="4765675"/>
            <a:ext cx="8616950" cy="192088"/>
          </a:xfrm>
          <a:custGeom>
            <a:avLst/>
            <a:gdLst>
              <a:gd name="T0" fmla="*/ 0 w 13571"/>
              <a:gd name="T1" fmla="*/ 0 h 302"/>
              <a:gd name="T2" fmla="*/ 0 w 13571"/>
              <a:gd name="T3" fmla="*/ 2147483647 h 302"/>
              <a:gd name="T4" fmla="*/ 2147483647 w 13571"/>
              <a:gd name="T5" fmla="*/ 2147483647 h 302"/>
              <a:gd name="T6" fmla="*/ 2147483647 w 13571"/>
              <a:gd name="T7" fmla="*/ 0 h 302"/>
              <a:gd name="T8" fmla="*/ 0 w 13571"/>
              <a:gd name="T9" fmla="*/ 0 h 302"/>
              <a:gd name="T10" fmla="*/ 0 w 13571"/>
              <a:gd name="T11" fmla="*/ 0 h 3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571" h="302">
                <a:moveTo>
                  <a:pt x="0" y="0"/>
                </a:moveTo>
                <a:cubicBezTo>
                  <a:pt x="0" y="302"/>
                  <a:pt x="0" y="0"/>
                  <a:pt x="0" y="302"/>
                </a:cubicBezTo>
                <a:cubicBezTo>
                  <a:pt x="13571" y="302"/>
                  <a:pt x="0" y="302"/>
                  <a:pt x="13571" y="302"/>
                </a:cubicBezTo>
                <a:cubicBezTo>
                  <a:pt x="13571" y="0"/>
                  <a:pt x="13571" y="302"/>
                  <a:pt x="13571" y="0"/>
                </a:cubicBezTo>
                <a:cubicBezTo>
                  <a:pt x="0" y="0"/>
                  <a:pt x="13571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7EA9AE"/>
          </a:solidFill>
          <a:ln w="9525">
            <a:solidFill>
              <a:srgbClr val="7EA9A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7772400" cy="609600"/>
          </a:xfrm>
        </p:spPr>
        <p:txBody>
          <a:bodyPr/>
          <a:lstStyle>
            <a:lvl1pPr>
              <a:defRPr sz="2400">
                <a:solidFill>
                  <a:srgbClr val="DDB046"/>
                </a:solidFill>
                <a:latin typeface="Arial Rounded MT Bold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981200"/>
            <a:ext cx="6400800" cy="1143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3341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6FBB852-0CF9-400D-9E2C-7C3EFF9FAB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3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1" y="1600203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1" y="274641"/>
            <a:ext cx="20193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59055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625FA-2166-4821-A1C1-E82CBC0EECE3}" type="datetimeFigureOut">
              <a:rPr lang="en-US"/>
              <a:pPr>
                <a:defRPr/>
              </a:pPr>
              <a:t>7/4/19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8B902-784D-4A79-ABCA-C3929599A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40FD9-FC90-4E37-9A6F-3D00D36A4790}" type="datetimeFigureOut">
              <a:rPr lang="en-US"/>
              <a:pPr>
                <a:defRPr/>
              </a:pPr>
              <a:t>7/4/19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CDAE-99E2-433C-B48F-D5457EF6B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D7C5A-F6C3-4C63-86D6-3CCE878371F0}" type="datetimeFigureOut">
              <a:rPr lang="en-US"/>
              <a:pPr>
                <a:defRPr/>
              </a:pPr>
              <a:t>7/4/19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70DA1-C13B-4498-9DBE-CFD5CAB57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3C40E-027E-4E23-9374-0D55D00433B9}" type="datetimeFigureOut">
              <a:rPr lang="en-US"/>
              <a:pPr>
                <a:defRPr/>
              </a:pPr>
              <a:t>7/4/19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9DC8C-3A6C-4E49-8659-5598F8A99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72081-3AEF-4B4F-8511-3B1C6EDA5F3C}" type="datetimeFigureOut">
              <a:rPr lang="en-US"/>
              <a:pPr>
                <a:defRPr/>
              </a:pPr>
              <a:t>7/4/19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B81D7-EFBB-40FE-83A4-8E16B5269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E3EA7-3EF9-4E29-893E-D22552C247C0}" type="datetimeFigureOut">
              <a:rPr lang="en-US"/>
              <a:pPr>
                <a:defRPr/>
              </a:pPr>
              <a:t>7/4/19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516CE-1A2F-4ACF-BB71-29DB17EE3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8B0F-39DE-4DE6-A175-15A4F816D696}" type="datetimeFigureOut">
              <a:rPr lang="en-US"/>
              <a:pPr>
                <a:defRPr/>
              </a:pPr>
              <a:t>7/4/19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564C3-969D-45EC-A459-79C24D5B9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80BF9-F90C-437B-B1D8-FC473B138B61}" type="datetimeFigureOut">
              <a:rPr lang="en-US"/>
              <a:pPr>
                <a:defRPr/>
              </a:pPr>
              <a:t>7/4/19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CC8E0-CA26-4748-B407-2BD5652C4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36C15-EE47-44AF-9F3A-CC18D7A7CC57}" type="datetimeFigureOut">
              <a:rPr lang="en-US"/>
              <a:pPr>
                <a:defRPr/>
              </a:pPr>
              <a:t>7/4/19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95D2A-B28A-43DC-9DE4-B560B9560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250F3-216F-4906-86EE-151EABB77AF9}" type="datetimeFigureOut">
              <a:rPr lang="en-US"/>
              <a:pPr>
                <a:defRPr/>
              </a:pPr>
              <a:t>7/4/19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7E12F-75F0-4372-A9A5-D787FA42E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5EDF4-44CC-4E85-86A0-DAFBDFE91DBE}" type="datetimeFigureOut">
              <a:rPr lang="en-US"/>
              <a:pPr>
                <a:defRPr/>
              </a:pPr>
              <a:t>7/4/19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0C12B-D6EA-4C3A-A9EF-5BC90870D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6"/>
            <a:ext cx="8001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1030" name="Group 8"/>
          <p:cNvGrpSpPr>
            <a:grpSpLocks/>
          </p:cNvGrpSpPr>
          <p:nvPr/>
        </p:nvGrpSpPr>
        <p:grpSpPr bwMode="auto">
          <a:xfrm>
            <a:off x="0" y="3175"/>
            <a:ext cx="536575" cy="6854825"/>
            <a:chOff x="720" y="720"/>
            <a:chExt cx="845" cy="10795"/>
          </a:xfrm>
        </p:grpSpPr>
        <p:sp>
          <p:nvSpPr>
            <p:cNvPr id="1042" name="Freeform 9"/>
            <p:cNvSpPr>
              <a:spLocks noChangeArrowheads="1"/>
            </p:cNvSpPr>
            <p:nvPr/>
          </p:nvSpPr>
          <p:spPr bwMode="auto">
            <a:xfrm>
              <a:off x="720" y="720"/>
              <a:ext cx="845" cy="10795"/>
            </a:xfrm>
            <a:custGeom>
              <a:avLst/>
              <a:gdLst>
                <a:gd name="T0" fmla="*/ 0 w 845"/>
                <a:gd name="T1" fmla="*/ 0 h 10795"/>
                <a:gd name="T2" fmla="*/ 0 w 845"/>
                <a:gd name="T3" fmla="*/ 10795 h 10795"/>
                <a:gd name="T4" fmla="*/ 845 w 845"/>
                <a:gd name="T5" fmla="*/ 10795 h 10795"/>
                <a:gd name="T6" fmla="*/ 845 w 845"/>
                <a:gd name="T7" fmla="*/ 0 h 10795"/>
                <a:gd name="T8" fmla="*/ 0 w 845"/>
                <a:gd name="T9" fmla="*/ 0 h 10795"/>
                <a:gd name="T10" fmla="*/ 0 w 845"/>
                <a:gd name="T11" fmla="*/ 0 h 107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45" h="10795">
                  <a:moveTo>
                    <a:pt x="0" y="0"/>
                  </a:moveTo>
                  <a:cubicBezTo>
                    <a:pt x="0" y="10795"/>
                    <a:pt x="0" y="0"/>
                    <a:pt x="0" y="10795"/>
                  </a:cubicBezTo>
                  <a:cubicBezTo>
                    <a:pt x="845" y="10795"/>
                    <a:pt x="0" y="10795"/>
                    <a:pt x="845" y="10795"/>
                  </a:cubicBezTo>
                  <a:cubicBezTo>
                    <a:pt x="845" y="0"/>
                    <a:pt x="845" y="10795"/>
                    <a:pt x="845" y="0"/>
                  </a:cubicBezTo>
                  <a:cubicBezTo>
                    <a:pt x="0" y="0"/>
                    <a:pt x="84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0A9AE"/>
            </a:solidFill>
            <a:ln w="9525">
              <a:solidFill>
                <a:srgbClr val="80A9AE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3" name="Freeform 10"/>
            <p:cNvSpPr>
              <a:spLocks noChangeArrowheads="1"/>
            </p:cNvSpPr>
            <p:nvPr/>
          </p:nvSpPr>
          <p:spPr bwMode="auto">
            <a:xfrm>
              <a:off x="720" y="8020"/>
              <a:ext cx="840" cy="2695"/>
            </a:xfrm>
            <a:custGeom>
              <a:avLst/>
              <a:gdLst>
                <a:gd name="T0" fmla="*/ 0 w 840"/>
                <a:gd name="T1" fmla="*/ 545 h 2694"/>
                <a:gd name="T2" fmla="*/ 482 w 840"/>
                <a:gd name="T3" fmla="*/ 1345 h 2694"/>
                <a:gd name="T4" fmla="*/ 0 w 840"/>
                <a:gd name="T5" fmla="*/ 2155 h 2694"/>
                <a:gd name="T6" fmla="*/ 0 w 840"/>
                <a:gd name="T7" fmla="*/ 2700 h 2694"/>
                <a:gd name="T8" fmla="*/ 840 w 840"/>
                <a:gd name="T9" fmla="*/ 1345 h 2694"/>
                <a:gd name="T10" fmla="*/ 0 w 840"/>
                <a:gd name="T11" fmla="*/ 0 h 2694"/>
                <a:gd name="T12" fmla="*/ 0 w 840"/>
                <a:gd name="T13" fmla="*/ 545 h 26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0" h="2694">
                  <a:moveTo>
                    <a:pt x="0" y="545"/>
                  </a:moveTo>
                  <a:cubicBezTo>
                    <a:pt x="482" y="1345"/>
                    <a:pt x="0" y="545"/>
                    <a:pt x="482" y="1345"/>
                  </a:cubicBezTo>
                  <a:cubicBezTo>
                    <a:pt x="0" y="2149"/>
                    <a:pt x="482" y="1345"/>
                    <a:pt x="0" y="2149"/>
                  </a:cubicBezTo>
                  <a:cubicBezTo>
                    <a:pt x="0" y="2694"/>
                    <a:pt x="0" y="2149"/>
                    <a:pt x="0" y="2694"/>
                  </a:cubicBezTo>
                  <a:cubicBezTo>
                    <a:pt x="840" y="1345"/>
                    <a:pt x="0" y="2694"/>
                    <a:pt x="840" y="1345"/>
                  </a:cubicBezTo>
                  <a:cubicBezTo>
                    <a:pt x="0" y="0"/>
                    <a:pt x="840" y="1345"/>
                    <a:pt x="0" y="0"/>
                  </a:cubicBezTo>
                  <a:cubicBezTo>
                    <a:pt x="0" y="545"/>
                    <a:pt x="0" y="0"/>
                    <a:pt x="0" y="545"/>
                  </a:cubicBezTo>
                </a:path>
              </a:pathLst>
            </a:custGeom>
            <a:solidFill>
              <a:srgbClr val="A6C3C6"/>
            </a:solidFill>
            <a:ln w="9525">
              <a:solidFill>
                <a:srgbClr val="A6C3C6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Freeform 11"/>
            <p:cNvSpPr>
              <a:spLocks noChangeArrowheads="1"/>
            </p:cNvSpPr>
            <p:nvPr/>
          </p:nvSpPr>
          <p:spPr bwMode="auto">
            <a:xfrm>
              <a:off x="720" y="7005"/>
              <a:ext cx="840" cy="2695"/>
            </a:xfrm>
            <a:custGeom>
              <a:avLst/>
              <a:gdLst>
                <a:gd name="T0" fmla="*/ 0 w 840"/>
                <a:gd name="T1" fmla="*/ 546 h 2695"/>
                <a:gd name="T2" fmla="*/ 482 w 840"/>
                <a:gd name="T3" fmla="*/ 1350 h 2695"/>
                <a:gd name="T4" fmla="*/ 0 w 840"/>
                <a:gd name="T5" fmla="*/ 2150 h 2695"/>
                <a:gd name="T6" fmla="*/ 0 w 840"/>
                <a:gd name="T7" fmla="*/ 2695 h 2695"/>
                <a:gd name="T8" fmla="*/ 840 w 840"/>
                <a:gd name="T9" fmla="*/ 1350 h 2695"/>
                <a:gd name="T10" fmla="*/ 0 w 840"/>
                <a:gd name="T11" fmla="*/ 0 h 2695"/>
                <a:gd name="T12" fmla="*/ 0 w 840"/>
                <a:gd name="T13" fmla="*/ 546 h 26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0" h="2695">
                  <a:moveTo>
                    <a:pt x="0" y="546"/>
                  </a:moveTo>
                  <a:cubicBezTo>
                    <a:pt x="482" y="1350"/>
                    <a:pt x="0" y="546"/>
                    <a:pt x="482" y="1350"/>
                  </a:cubicBezTo>
                  <a:cubicBezTo>
                    <a:pt x="0" y="2150"/>
                    <a:pt x="482" y="1350"/>
                    <a:pt x="0" y="2150"/>
                  </a:cubicBezTo>
                  <a:cubicBezTo>
                    <a:pt x="0" y="2695"/>
                    <a:pt x="0" y="2150"/>
                    <a:pt x="0" y="2695"/>
                  </a:cubicBezTo>
                  <a:cubicBezTo>
                    <a:pt x="840" y="1350"/>
                    <a:pt x="0" y="2695"/>
                    <a:pt x="840" y="1350"/>
                  </a:cubicBezTo>
                  <a:cubicBezTo>
                    <a:pt x="0" y="0"/>
                    <a:pt x="840" y="1350"/>
                    <a:pt x="0" y="0"/>
                  </a:cubicBezTo>
                  <a:cubicBezTo>
                    <a:pt x="0" y="546"/>
                    <a:pt x="0" y="0"/>
                    <a:pt x="0" y="546"/>
                  </a:cubicBezTo>
                </a:path>
              </a:pathLst>
            </a:custGeom>
            <a:solidFill>
              <a:srgbClr val="A6C3C6"/>
            </a:solidFill>
            <a:ln w="9525">
              <a:solidFill>
                <a:srgbClr val="A6C3C6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31" name="Group 42"/>
          <p:cNvGrpSpPr>
            <a:grpSpLocks/>
          </p:cNvGrpSpPr>
          <p:nvPr/>
        </p:nvGrpSpPr>
        <p:grpSpPr bwMode="auto">
          <a:xfrm>
            <a:off x="7531100" y="279410"/>
            <a:ext cx="1233488" cy="492125"/>
            <a:chOff x="4704" y="3888"/>
            <a:chExt cx="777" cy="310"/>
          </a:xfrm>
        </p:grpSpPr>
        <p:sp>
          <p:nvSpPr>
            <p:cNvPr id="1032" name="Text Box 41"/>
            <p:cNvSpPr txBox="1">
              <a:spLocks noChangeArrowheads="1"/>
            </p:cNvSpPr>
            <p:nvPr userDrawn="1"/>
          </p:nvSpPr>
          <p:spPr bwMode="auto">
            <a:xfrm>
              <a:off x="4740" y="4140"/>
              <a:ext cx="646" cy="58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600" b="1">
                  <a:solidFill>
                    <a:srgbClr val="9C9B8E"/>
                  </a:solidFill>
                  <a:latin typeface="Arial Rounded MT Bold" pitchFamily="34" charset="0"/>
                </a:rPr>
                <a:t>Excellent and Trustworthy</a:t>
              </a:r>
            </a:p>
          </p:txBody>
        </p:sp>
        <p:sp>
          <p:nvSpPr>
            <p:cNvPr id="1033" name="Freeform 13"/>
            <p:cNvSpPr>
              <a:spLocks noChangeArrowheads="1"/>
            </p:cNvSpPr>
            <p:nvPr userDrawn="1"/>
          </p:nvSpPr>
          <p:spPr bwMode="auto">
            <a:xfrm>
              <a:off x="4898" y="4011"/>
              <a:ext cx="36" cy="103"/>
            </a:xfrm>
            <a:custGeom>
              <a:avLst/>
              <a:gdLst>
                <a:gd name="T0" fmla="*/ 0 w 89"/>
                <a:gd name="T1" fmla="*/ 0 h 259"/>
                <a:gd name="T2" fmla="*/ 0 w 89"/>
                <a:gd name="T3" fmla="*/ 0 h 259"/>
                <a:gd name="T4" fmla="*/ 0 w 89"/>
                <a:gd name="T5" fmla="*/ 0 h 259"/>
                <a:gd name="T6" fmla="*/ 0 w 89"/>
                <a:gd name="T7" fmla="*/ 0 h 259"/>
                <a:gd name="T8" fmla="*/ 0 w 89"/>
                <a:gd name="T9" fmla="*/ 0 h 259"/>
                <a:gd name="T10" fmla="*/ 0 w 89"/>
                <a:gd name="T11" fmla="*/ 0 h 259"/>
                <a:gd name="T12" fmla="*/ 0 w 89"/>
                <a:gd name="T13" fmla="*/ 0 h 259"/>
                <a:gd name="T14" fmla="*/ 0 w 89"/>
                <a:gd name="T15" fmla="*/ 1 h 259"/>
                <a:gd name="T16" fmla="*/ 0 w 89"/>
                <a:gd name="T17" fmla="*/ 1 h 259"/>
                <a:gd name="T18" fmla="*/ 0 w 89"/>
                <a:gd name="T19" fmla="*/ 1 h 259"/>
                <a:gd name="T20" fmla="*/ 0 w 89"/>
                <a:gd name="T21" fmla="*/ 1 h 259"/>
                <a:gd name="T22" fmla="*/ 0 w 89"/>
                <a:gd name="T23" fmla="*/ 1 h 259"/>
                <a:gd name="T24" fmla="*/ 0 w 89"/>
                <a:gd name="T25" fmla="*/ 1 h 259"/>
                <a:gd name="T26" fmla="*/ 0 w 89"/>
                <a:gd name="T27" fmla="*/ 1 h 259"/>
                <a:gd name="T28" fmla="*/ 0 w 89"/>
                <a:gd name="T29" fmla="*/ 0 h 2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9" h="259">
                  <a:moveTo>
                    <a:pt x="84" y="58"/>
                  </a:moveTo>
                  <a:cubicBezTo>
                    <a:pt x="86" y="29"/>
                    <a:pt x="84" y="58"/>
                    <a:pt x="86" y="29"/>
                  </a:cubicBezTo>
                  <a:cubicBezTo>
                    <a:pt x="89" y="0"/>
                    <a:pt x="86" y="29"/>
                    <a:pt x="89" y="0"/>
                  </a:cubicBezTo>
                  <a:cubicBezTo>
                    <a:pt x="0" y="0"/>
                    <a:pt x="89" y="0"/>
                    <a:pt x="0" y="0"/>
                  </a:cubicBezTo>
                  <a:cubicBezTo>
                    <a:pt x="2" y="29"/>
                    <a:pt x="0" y="0"/>
                    <a:pt x="2" y="29"/>
                  </a:cubicBezTo>
                  <a:cubicBezTo>
                    <a:pt x="4" y="58"/>
                    <a:pt x="2" y="29"/>
                    <a:pt x="4" y="58"/>
                  </a:cubicBezTo>
                  <a:cubicBezTo>
                    <a:pt x="5" y="119"/>
                    <a:pt x="4" y="58"/>
                    <a:pt x="5" y="119"/>
                  </a:cubicBezTo>
                  <a:cubicBezTo>
                    <a:pt x="5" y="140"/>
                    <a:pt x="5" y="119"/>
                    <a:pt x="5" y="140"/>
                  </a:cubicBezTo>
                  <a:cubicBezTo>
                    <a:pt x="4" y="203"/>
                    <a:pt x="5" y="140"/>
                    <a:pt x="4" y="203"/>
                  </a:cubicBezTo>
                  <a:cubicBezTo>
                    <a:pt x="2" y="232"/>
                    <a:pt x="4" y="203"/>
                    <a:pt x="2" y="232"/>
                  </a:cubicBezTo>
                  <a:cubicBezTo>
                    <a:pt x="0" y="259"/>
                    <a:pt x="2" y="232"/>
                    <a:pt x="0" y="259"/>
                  </a:cubicBezTo>
                  <a:cubicBezTo>
                    <a:pt x="89" y="259"/>
                    <a:pt x="0" y="259"/>
                    <a:pt x="89" y="259"/>
                  </a:cubicBezTo>
                  <a:cubicBezTo>
                    <a:pt x="86" y="232"/>
                    <a:pt x="89" y="259"/>
                    <a:pt x="86" y="232"/>
                  </a:cubicBezTo>
                  <a:cubicBezTo>
                    <a:pt x="84" y="203"/>
                    <a:pt x="86" y="232"/>
                    <a:pt x="84" y="203"/>
                  </a:cubicBezTo>
                  <a:cubicBezTo>
                    <a:pt x="84" y="58"/>
                    <a:pt x="84" y="203"/>
                    <a:pt x="84" y="58"/>
                  </a:cubicBezTo>
                </a:path>
              </a:pathLst>
            </a:custGeom>
            <a:solidFill>
              <a:srgbClr val="9C9B8E"/>
            </a:solidFill>
            <a:ln w="9525">
              <a:solidFill>
                <a:srgbClr val="9C9B8E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" name="Freeform 14"/>
            <p:cNvSpPr>
              <a:spLocks noChangeArrowheads="1"/>
            </p:cNvSpPr>
            <p:nvPr userDrawn="1"/>
          </p:nvSpPr>
          <p:spPr bwMode="auto">
            <a:xfrm>
              <a:off x="4897" y="3960"/>
              <a:ext cx="37" cy="35"/>
            </a:xfrm>
            <a:custGeom>
              <a:avLst/>
              <a:gdLst>
                <a:gd name="T0" fmla="*/ 0 w 94"/>
                <a:gd name="T1" fmla="*/ 0 h 86"/>
                <a:gd name="T2" fmla="*/ 0 w 94"/>
                <a:gd name="T3" fmla="*/ 0 h 86"/>
                <a:gd name="T4" fmla="*/ 0 w 94"/>
                <a:gd name="T5" fmla="*/ 0 h 86"/>
                <a:gd name="T6" fmla="*/ 0 w 94"/>
                <a:gd name="T7" fmla="*/ 0 h 86"/>
                <a:gd name="T8" fmla="*/ 0 w 94"/>
                <a:gd name="T9" fmla="*/ 0 h 86"/>
                <a:gd name="T10" fmla="*/ 0 w 94"/>
                <a:gd name="T11" fmla="*/ 0 h 86"/>
                <a:gd name="T12" fmla="*/ 0 w 94"/>
                <a:gd name="T13" fmla="*/ 0 h 86"/>
                <a:gd name="T14" fmla="*/ 0 w 94"/>
                <a:gd name="T15" fmla="*/ 0 h 86"/>
                <a:gd name="T16" fmla="*/ 0 w 94"/>
                <a:gd name="T17" fmla="*/ 0 h 86"/>
                <a:gd name="T18" fmla="*/ 0 w 94"/>
                <a:gd name="T19" fmla="*/ 0 h 86"/>
                <a:gd name="T20" fmla="*/ 0 w 94"/>
                <a:gd name="T21" fmla="*/ 0 h 86"/>
                <a:gd name="T22" fmla="*/ 0 w 94"/>
                <a:gd name="T23" fmla="*/ 0 h 86"/>
                <a:gd name="T24" fmla="*/ 0 w 94"/>
                <a:gd name="T25" fmla="*/ 0 h 86"/>
                <a:gd name="T26" fmla="*/ 0 w 94"/>
                <a:gd name="T27" fmla="*/ 0 h 86"/>
                <a:gd name="T28" fmla="*/ 0 w 94"/>
                <a:gd name="T29" fmla="*/ 0 h 86"/>
                <a:gd name="T30" fmla="*/ 0 w 94"/>
                <a:gd name="T31" fmla="*/ 0 h 86"/>
                <a:gd name="T32" fmla="*/ 0 w 94"/>
                <a:gd name="T33" fmla="*/ 0 h 86"/>
                <a:gd name="T34" fmla="*/ 0 w 94"/>
                <a:gd name="T35" fmla="*/ 0 h 86"/>
                <a:gd name="T36" fmla="*/ 0 w 94"/>
                <a:gd name="T37" fmla="*/ 0 h 86"/>
                <a:gd name="T38" fmla="*/ 0 w 94"/>
                <a:gd name="T39" fmla="*/ 0 h 86"/>
                <a:gd name="T40" fmla="*/ 0 w 94"/>
                <a:gd name="T41" fmla="*/ 0 h 86"/>
                <a:gd name="T42" fmla="*/ 0 w 94"/>
                <a:gd name="T43" fmla="*/ 0 h 86"/>
                <a:gd name="T44" fmla="*/ 0 w 94"/>
                <a:gd name="T45" fmla="*/ 0 h 86"/>
                <a:gd name="T46" fmla="*/ 0 w 94"/>
                <a:gd name="T47" fmla="*/ 0 h 86"/>
                <a:gd name="T48" fmla="*/ 0 w 94"/>
                <a:gd name="T49" fmla="*/ 0 h 86"/>
                <a:gd name="T50" fmla="*/ 0 w 94"/>
                <a:gd name="T51" fmla="*/ 0 h 86"/>
                <a:gd name="T52" fmla="*/ 0 w 94"/>
                <a:gd name="T53" fmla="*/ 0 h 86"/>
                <a:gd name="T54" fmla="*/ 0 w 94"/>
                <a:gd name="T55" fmla="*/ 0 h 86"/>
                <a:gd name="T56" fmla="*/ 0 w 94"/>
                <a:gd name="T57" fmla="*/ 0 h 86"/>
                <a:gd name="T58" fmla="*/ 0 w 94"/>
                <a:gd name="T59" fmla="*/ 0 h 86"/>
                <a:gd name="T60" fmla="*/ 0 w 94"/>
                <a:gd name="T61" fmla="*/ 0 h 86"/>
                <a:gd name="T62" fmla="*/ 0 w 94"/>
                <a:gd name="T63" fmla="*/ 0 h 86"/>
                <a:gd name="T64" fmla="*/ 0 w 94"/>
                <a:gd name="T65" fmla="*/ 0 h 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86">
                  <a:moveTo>
                    <a:pt x="47" y="0"/>
                  </a:moveTo>
                  <a:cubicBezTo>
                    <a:pt x="37" y="1"/>
                    <a:pt x="47" y="0"/>
                    <a:pt x="37" y="1"/>
                  </a:cubicBezTo>
                  <a:cubicBezTo>
                    <a:pt x="29" y="4"/>
                    <a:pt x="37" y="1"/>
                    <a:pt x="29" y="4"/>
                  </a:cubicBezTo>
                  <a:cubicBezTo>
                    <a:pt x="20" y="7"/>
                    <a:pt x="29" y="4"/>
                    <a:pt x="20" y="7"/>
                  </a:cubicBezTo>
                  <a:cubicBezTo>
                    <a:pt x="13" y="13"/>
                    <a:pt x="20" y="7"/>
                    <a:pt x="13" y="13"/>
                  </a:cubicBezTo>
                  <a:cubicBezTo>
                    <a:pt x="7" y="20"/>
                    <a:pt x="13" y="13"/>
                    <a:pt x="7" y="20"/>
                  </a:cubicBezTo>
                  <a:cubicBezTo>
                    <a:pt x="4" y="28"/>
                    <a:pt x="7" y="20"/>
                    <a:pt x="4" y="28"/>
                  </a:cubicBezTo>
                  <a:cubicBezTo>
                    <a:pt x="1" y="35"/>
                    <a:pt x="4" y="28"/>
                    <a:pt x="1" y="35"/>
                  </a:cubicBezTo>
                  <a:cubicBezTo>
                    <a:pt x="0" y="43"/>
                    <a:pt x="1" y="35"/>
                    <a:pt x="0" y="43"/>
                  </a:cubicBezTo>
                  <a:cubicBezTo>
                    <a:pt x="1" y="52"/>
                    <a:pt x="0" y="43"/>
                    <a:pt x="1" y="52"/>
                  </a:cubicBezTo>
                  <a:cubicBezTo>
                    <a:pt x="4" y="60"/>
                    <a:pt x="1" y="52"/>
                    <a:pt x="4" y="60"/>
                  </a:cubicBezTo>
                  <a:cubicBezTo>
                    <a:pt x="7" y="67"/>
                    <a:pt x="4" y="60"/>
                    <a:pt x="7" y="67"/>
                  </a:cubicBezTo>
                  <a:cubicBezTo>
                    <a:pt x="13" y="73"/>
                    <a:pt x="7" y="67"/>
                    <a:pt x="13" y="73"/>
                  </a:cubicBezTo>
                  <a:cubicBezTo>
                    <a:pt x="20" y="79"/>
                    <a:pt x="13" y="73"/>
                    <a:pt x="20" y="79"/>
                  </a:cubicBezTo>
                  <a:cubicBezTo>
                    <a:pt x="29" y="83"/>
                    <a:pt x="20" y="79"/>
                    <a:pt x="29" y="83"/>
                  </a:cubicBezTo>
                  <a:cubicBezTo>
                    <a:pt x="37" y="85"/>
                    <a:pt x="29" y="83"/>
                    <a:pt x="37" y="85"/>
                  </a:cubicBezTo>
                  <a:cubicBezTo>
                    <a:pt x="47" y="86"/>
                    <a:pt x="37" y="85"/>
                    <a:pt x="47" y="86"/>
                  </a:cubicBezTo>
                  <a:cubicBezTo>
                    <a:pt x="55" y="85"/>
                    <a:pt x="47" y="86"/>
                    <a:pt x="55" y="85"/>
                  </a:cubicBezTo>
                  <a:cubicBezTo>
                    <a:pt x="65" y="83"/>
                    <a:pt x="55" y="85"/>
                    <a:pt x="65" y="83"/>
                  </a:cubicBezTo>
                  <a:cubicBezTo>
                    <a:pt x="72" y="79"/>
                    <a:pt x="65" y="83"/>
                    <a:pt x="72" y="79"/>
                  </a:cubicBezTo>
                  <a:cubicBezTo>
                    <a:pt x="79" y="73"/>
                    <a:pt x="72" y="79"/>
                    <a:pt x="79" y="73"/>
                  </a:cubicBezTo>
                  <a:cubicBezTo>
                    <a:pt x="85" y="67"/>
                    <a:pt x="79" y="73"/>
                    <a:pt x="85" y="67"/>
                  </a:cubicBezTo>
                  <a:cubicBezTo>
                    <a:pt x="90" y="60"/>
                    <a:pt x="85" y="67"/>
                    <a:pt x="90" y="60"/>
                  </a:cubicBezTo>
                  <a:cubicBezTo>
                    <a:pt x="92" y="52"/>
                    <a:pt x="90" y="60"/>
                    <a:pt x="92" y="52"/>
                  </a:cubicBezTo>
                  <a:cubicBezTo>
                    <a:pt x="94" y="43"/>
                    <a:pt x="92" y="52"/>
                    <a:pt x="94" y="43"/>
                  </a:cubicBezTo>
                  <a:cubicBezTo>
                    <a:pt x="92" y="35"/>
                    <a:pt x="94" y="43"/>
                    <a:pt x="92" y="35"/>
                  </a:cubicBezTo>
                  <a:cubicBezTo>
                    <a:pt x="90" y="28"/>
                    <a:pt x="92" y="35"/>
                    <a:pt x="90" y="28"/>
                  </a:cubicBezTo>
                  <a:cubicBezTo>
                    <a:pt x="85" y="20"/>
                    <a:pt x="90" y="28"/>
                    <a:pt x="85" y="20"/>
                  </a:cubicBezTo>
                  <a:cubicBezTo>
                    <a:pt x="79" y="13"/>
                    <a:pt x="85" y="20"/>
                    <a:pt x="79" y="13"/>
                  </a:cubicBezTo>
                  <a:cubicBezTo>
                    <a:pt x="72" y="7"/>
                    <a:pt x="79" y="13"/>
                    <a:pt x="72" y="7"/>
                  </a:cubicBezTo>
                  <a:cubicBezTo>
                    <a:pt x="65" y="4"/>
                    <a:pt x="72" y="7"/>
                    <a:pt x="65" y="4"/>
                  </a:cubicBezTo>
                  <a:cubicBezTo>
                    <a:pt x="55" y="1"/>
                    <a:pt x="65" y="4"/>
                    <a:pt x="55" y="1"/>
                  </a:cubicBezTo>
                  <a:cubicBezTo>
                    <a:pt x="47" y="0"/>
                    <a:pt x="55" y="1"/>
                    <a:pt x="47" y="0"/>
                  </a:cubicBezTo>
                </a:path>
              </a:pathLst>
            </a:custGeom>
            <a:solidFill>
              <a:srgbClr val="9C9B8E"/>
            </a:solidFill>
            <a:ln w="9525">
              <a:solidFill>
                <a:srgbClr val="9C9B8E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5" name="Freeform 15"/>
            <p:cNvSpPr>
              <a:spLocks noChangeArrowheads="1"/>
            </p:cNvSpPr>
            <p:nvPr userDrawn="1"/>
          </p:nvSpPr>
          <p:spPr bwMode="auto">
            <a:xfrm>
              <a:off x="4958" y="3965"/>
              <a:ext cx="36" cy="149"/>
            </a:xfrm>
            <a:custGeom>
              <a:avLst/>
              <a:gdLst>
                <a:gd name="T0" fmla="*/ 0 w 89"/>
                <a:gd name="T1" fmla="*/ 0 h 374"/>
                <a:gd name="T2" fmla="*/ 0 w 89"/>
                <a:gd name="T3" fmla="*/ 0 h 374"/>
                <a:gd name="T4" fmla="*/ 0 w 89"/>
                <a:gd name="T5" fmla="*/ 0 h 374"/>
                <a:gd name="T6" fmla="*/ 0 w 89"/>
                <a:gd name="T7" fmla="*/ 0 h 374"/>
                <a:gd name="T8" fmla="*/ 0 w 89"/>
                <a:gd name="T9" fmla="*/ 0 h 374"/>
                <a:gd name="T10" fmla="*/ 0 w 89"/>
                <a:gd name="T11" fmla="*/ 0 h 374"/>
                <a:gd name="T12" fmla="*/ 0 w 89"/>
                <a:gd name="T13" fmla="*/ 1 h 374"/>
                <a:gd name="T14" fmla="*/ 0 w 89"/>
                <a:gd name="T15" fmla="*/ 1 h 374"/>
                <a:gd name="T16" fmla="*/ 0 w 89"/>
                <a:gd name="T17" fmla="*/ 1 h 374"/>
                <a:gd name="T18" fmla="*/ 0 w 89"/>
                <a:gd name="T19" fmla="*/ 2 h 374"/>
                <a:gd name="T20" fmla="*/ 0 w 89"/>
                <a:gd name="T21" fmla="*/ 2 h 374"/>
                <a:gd name="T22" fmla="*/ 0 w 89"/>
                <a:gd name="T23" fmla="*/ 1 h 374"/>
                <a:gd name="T24" fmla="*/ 0 w 89"/>
                <a:gd name="T25" fmla="*/ 1 h 374"/>
                <a:gd name="T26" fmla="*/ 0 w 89"/>
                <a:gd name="T27" fmla="*/ 1 h 374"/>
                <a:gd name="T28" fmla="*/ 0 w 89"/>
                <a:gd name="T29" fmla="*/ 0 h 374"/>
                <a:gd name="T30" fmla="*/ 0 w 89"/>
                <a:gd name="T31" fmla="*/ 0 h 3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9" h="374">
                  <a:moveTo>
                    <a:pt x="85" y="83"/>
                  </a:moveTo>
                  <a:cubicBezTo>
                    <a:pt x="85" y="41"/>
                    <a:pt x="85" y="83"/>
                    <a:pt x="85" y="41"/>
                  </a:cubicBezTo>
                  <a:cubicBezTo>
                    <a:pt x="89" y="0"/>
                    <a:pt x="85" y="41"/>
                    <a:pt x="89" y="0"/>
                  </a:cubicBezTo>
                  <a:cubicBezTo>
                    <a:pt x="0" y="0"/>
                    <a:pt x="89" y="0"/>
                    <a:pt x="0" y="0"/>
                  </a:cubicBezTo>
                  <a:cubicBezTo>
                    <a:pt x="2" y="83"/>
                    <a:pt x="0" y="0"/>
                    <a:pt x="2" y="83"/>
                  </a:cubicBezTo>
                  <a:cubicBezTo>
                    <a:pt x="4" y="125"/>
                    <a:pt x="2" y="83"/>
                    <a:pt x="4" y="125"/>
                  </a:cubicBezTo>
                  <a:cubicBezTo>
                    <a:pt x="4" y="251"/>
                    <a:pt x="4" y="125"/>
                    <a:pt x="4" y="251"/>
                  </a:cubicBezTo>
                  <a:cubicBezTo>
                    <a:pt x="2" y="293"/>
                    <a:pt x="4" y="251"/>
                    <a:pt x="2" y="293"/>
                  </a:cubicBezTo>
                  <a:cubicBezTo>
                    <a:pt x="1" y="335"/>
                    <a:pt x="2" y="293"/>
                    <a:pt x="1" y="335"/>
                  </a:cubicBezTo>
                  <a:cubicBezTo>
                    <a:pt x="0" y="374"/>
                    <a:pt x="1" y="335"/>
                    <a:pt x="0" y="374"/>
                  </a:cubicBezTo>
                  <a:cubicBezTo>
                    <a:pt x="89" y="374"/>
                    <a:pt x="0" y="374"/>
                    <a:pt x="89" y="374"/>
                  </a:cubicBezTo>
                  <a:cubicBezTo>
                    <a:pt x="85" y="335"/>
                    <a:pt x="89" y="374"/>
                    <a:pt x="85" y="335"/>
                  </a:cubicBezTo>
                  <a:cubicBezTo>
                    <a:pt x="85" y="293"/>
                    <a:pt x="85" y="335"/>
                    <a:pt x="85" y="293"/>
                  </a:cubicBezTo>
                  <a:cubicBezTo>
                    <a:pt x="83" y="251"/>
                    <a:pt x="85" y="293"/>
                    <a:pt x="83" y="251"/>
                  </a:cubicBezTo>
                  <a:cubicBezTo>
                    <a:pt x="83" y="125"/>
                    <a:pt x="83" y="251"/>
                    <a:pt x="83" y="125"/>
                  </a:cubicBezTo>
                  <a:cubicBezTo>
                    <a:pt x="85" y="83"/>
                    <a:pt x="83" y="125"/>
                    <a:pt x="85" y="83"/>
                  </a:cubicBezTo>
                </a:path>
              </a:pathLst>
            </a:custGeom>
            <a:solidFill>
              <a:srgbClr val="9C9B8E"/>
            </a:solidFill>
            <a:ln w="9525">
              <a:solidFill>
                <a:srgbClr val="9C9B8E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" name="Freeform 16"/>
            <p:cNvSpPr>
              <a:spLocks noChangeArrowheads="1"/>
            </p:cNvSpPr>
            <p:nvPr userDrawn="1"/>
          </p:nvSpPr>
          <p:spPr bwMode="auto">
            <a:xfrm>
              <a:off x="5015" y="4008"/>
              <a:ext cx="173" cy="106"/>
            </a:xfrm>
            <a:custGeom>
              <a:avLst/>
              <a:gdLst>
                <a:gd name="T0" fmla="*/ 2 w 432"/>
                <a:gd name="T1" fmla="*/ 1 h 268"/>
                <a:gd name="T2" fmla="*/ 2 w 432"/>
                <a:gd name="T3" fmla="*/ 1 h 268"/>
                <a:gd name="T4" fmla="*/ 2 w 432"/>
                <a:gd name="T5" fmla="*/ 0 h 268"/>
                <a:gd name="T6" fmla="*/ 2 w 432"/>
                <a:gd name="T7" fmla="*/ 0 h 268"/>
                <a:gd name="T8" fmla="*/ 2 w 432"/>
                <a:gd name="T9" fmla="*/ 0 h 268"/>
                <a:gd name="T10" fmla="*/ 2 w 432"/>
                <a:gd name="T11" fmla="*/ 0 h 268"/>
                <a:gd name="T12" fmla="*/ 2 w 432"/>
                <a:gd name="T13" fmla="*/ 0 h 268"/>
                <a:gd name="T14" fmla="*/ 2 w 432"/>
                <a:gd name="T15" fmla="*/ 0 h 268"/>
                <a:gd name="T16" fmla="*/ 2 w 432"/>
                <a:gd name="T17" fmla="*/ 0 h 268"/>
                <a:gd name="T18" fmla="*/ 2 w 432"/>
                <a:gd name="T19" fmla="*/ 0 h 268"/>
                <a:gd name="T20" fmla="*/ 1 w 432"/>
                <a:gd name="T21" fmla="*/ 0 h 268"/>
                <a:gd name="T22" fmla="*/ 1 w 432"/>
                <a:gd name="T23" fmla="*/ 0 h 268"/>
                <a:gd name="T24" fmla="*/ 1 w 432"/>
                <a:gd name="T25" fmla="*/ 0 h 268"/>
                <a:gd name="T26" fmla="*/ 1 w 432"/>
                <a:gd name="T27" fmla="*/ 0 h 268"/>
                <a:gd name="T28" fmla="*/ 1 w 432"/>
                <a:gd name="T29" fmla="*/ 0 h 268"/>
                <a:gd name="T30" fmla="*/ 1 w 432"/>
                <a:gd name="T31" fmla="*/ 0 h 268"/>
                <a:gd name="T32" fmla="*/ 1 w 432"/>
                <a:gd name="T33" fmla="*/ 0 h 268"/>
                <a:gd name="T34" fmla="*/ 1 w 432"/>
                <a:gd name="T35" fmla="*/ 0 h 268"/>
                <a:gd name="T36" fmla="*/ 1 w 432"/>
                <a:gd name="T37" fmla="*/ 0 h 268"/>
                <a:gd name="T38" fmla="*/ 1 w 432"/>
                <a:gd name="T39" fmla="*/ 0 h 268"/>
                <a:gd name="T40" fmla="*/ 0 w 432"/>
                <a:gd name="T41" fmla="*/ 0 h 268"/>
                <a:gd name="T42" fmla="*/ 0 w 432"/>
                <a:gd name="T43" fmla="*/ 0 h 268"/>
                <a:gd name="T44" fmla="*/ 0 w 432"/>
                <a:gd name="T45" fmla="*/ 0 h 268"/>
                <a:gd name="T46" fmla="*/ 0 w 432"/>
                <a:gd name="T47" fmla="*/ 0 h 268"/>
                <a:gd name="T48" fmla="*/ 0 w 432"/>
                <a:gd name="T49" fmla="*/ 0 h 268"/>
                <a:gd name="T50" fmla="*/ 0 w 432"/>
                <a:gd name="T51" fmla="*/ 1 h 268"/>
                <a:gd name="T52" fmla="*/ 0 w 432"/>
                <a:gd name="T53" fmla="*/ 1 h 268"/>
                <a:gd name="T54" fmla="*/ 0 w 432"/>
                <a:gd name="T55" fmla="*/ 1 h 268"/>
                <a:gd name="T56" fmla="*/ 0 w 432"/>
                <a:gd name="T57" fmla="*/ 1 h 268"/>
                <a:gd name="T58" fmla="*/ 0 w 432"/>
                <a:gd name="T59" fmla="*/ 0 h 268"/>
                <a:gd name="T60" fmla="*/ 0 w 432"/>
                <a:gd name="T61" fmla="*/ 0 h 268"/>
                <a:gd name="T62" fmla="*/ 0 w 432"/>
                <a:gd name="T63" fmla="*/ 0 h 268"/>
                <a:gd name="T64" fmla="*/ 0 w 432"/>
                <a:gd name="T65" fmla="*/ 0 h 268"/>
                <a:gd name="T66" fmla="*/ 0 w 432"/>
                <a:gd name="T67" fmla="*/ 0 h 268"/>
                <a:gd name="T68" fmla="*/ 0 w 432"/>
                <a:gd name="T69" fmla="*/ 0 h 268"/>
                <a:gd name="T70" fmla="*/ 0 w 432"/>
                <a:gd name="T71" fmla="*/ 0 h 268"/>
                <a:gd name="T72" fmla="*/ 1 w 432"/>
                <a:gd name="T73" fmla="*/ 0 h 268"/>
                <a:gd name="T74" fmla="*/ 1 w 432"/>
                <a:gd name="T75" fmla="*/ 0 h 268"/>
                <a:gd name="T76" fmla="*/ 1 w 432"/>
                <a:gd name="T77" fmla="*/ 0 h 268"/>
                <a:gd name="T78" fmla="*/ 1 w 432"/>
                <a:gd name="T79" fmla="*/ 0 h 268"/>
                <a:gd name="T80" fmla="*/ 1 w 432"/>
                <a:gd name="T81" fmla="*/ 0 h 268"/>
                <a:gd name="T82" fmla="*/ 1 w 432"/>
                <a:gd name="T83" fmla="*/ 1 h 268"/>
                <a:gd name="T84" fmla="*/ 1 w 432"/>
                <a:gd name="T85" fmla="*/ 1 h 268"/>
                <a:gd name="T86" fmla="*/ 1 w 432"/>
                <a:gd name="T87" fmla="*/ 1 h 268"/>
                <a:gd name="T88" fmla="*/ 1 w 432"/>
                <a:gd name="T89" fmla="*/ 1 h 268"/>
                <a:gd name="T90" fmla="*/ 1 w 432"/>
                <a:gd name="T91" fmla="*/ 0 h 268"/>
                <a:gd name="T92" fmla="*/ 1 w 432"/>
                <a:gd name="T93" fmla="*/ 0 h 268"/>
                <a:gd name="T94" fmla="*/ 1 w 432"/>
                <a:gd name="T95" fmla="*/ 0 h 268"/>
                <a:gd name="T96" fmla="*/ 1 w 432"/>
                <a:gd name="T97" fmla="*/ 0 h 268"/>
                <a:gd name="T98" fmla="*/ 1 w 432"/>
                <a:gd name="T99" fmla="*/ 0 h 268"/>
                <a:gd name="T100" fmla="*/ 1 w 432"/>
                <a:gd name="T101" fmla="*/ 0 h 268"/>
                <a:gd name="T102" fmla="*/ 1 w 432"/>
                <a:gd name="T103" fmla="*/ 0 h 268"/>
                <a:gd name="T104" fmla="*/ 1 w 432"/>
                <a:gd name="T105" fmla="*/ 0 h 268"/>
                <a:gd name="T106" fmla="*/ 2 w 432"/>
                <a:gd name="T107" fmla="*/ 0 h 268"/>
                <a:gd name="T108" fmla="*/ 2 w 432"/>
                <a:gd name="T109" fmla="*/ 0 h 268"/>
                <a:gd name="T110" fmla="*/ 2 w 432"/>
                <a:gd name="T111" fmla="*/ 0 h 268"/>
                <a:gd name="T112" fmla="*/ 2 w 432"/>
                <a:gd name="T113" fmla="*/ 0 h 268"/>
                <a:gd name="T114" fmla="*/ 2 w 432"/>
                <a:gd name="T115" fmla="*/ 1 h 268"/>
                <a:gd name="T116" fmla="*/ 2 w 432"/>
                <a:gd name="T117" fmla="*/ 1 h 268"/>
                <a:gd name="T118" fmla="*/ 2 w 432"/>
                <a:gd name="T119" fmla="*/ 1 h 2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32" h="268">
                  <a:moveTo>
                    <a:pt x="431" y="228"/>
                  </a:moveTo>
                  <a:cubicBezTo>
                    <a:pt x="430" y="191"/>
                    <a:pt x="431" y="228"/>
                    <a:pt x="430" y="191"/>
                  </a:cubicBezTo>
                  <a:cubicBezTo>
                    <a:pt x="430" y="169"/>
                    <a:pt x="430" y="191"/>
                    <a:pt x="430" y="169"/>
                  </a:cubicBezTo>
                  <a:cubicBezTo>
                    <a:pt x="431" y="149"/>
                    <a:pt x="430" y="169"/>
                    <a:pt x="431" y="149"/>
                  </a:cubicBezTo>
                  <a:cubicBezTo>
                    <a:pt x="432" y="126"/>
                    <a:pt x="431" y="149"/>
                    <a:pt x="432" y="126"/>
                  </a:cubicBezTo>
                  <a:cubicBezTo>
                    <a:pt x="432" y="88"/>
                    <a:pt x="432" y="126"/>
                    <a:pt x="432" y="88"/>
                  </a:cubicBezTo>
                  <a:cubicBezTo>
                    <a:pt x="431" y="76"/>
                    <a:pt x="432" y="88"/>
                    <a:pt x="431" y="76"/>
                  </a:cubicBezTo>
                  <a:cubicBezTo>
                    <a:pt x="428" y="65"/>
                    <a:pt x="431" y="76"/>
                    <a:pt x="428" y="65"/>
                  </a:cubicBezTo>
                  <a:cubicBezTo>
                    <a:pt x="426" y="55"/>
                    <a:pt x="428" y="65"/>
                    <a:pt x="426" y="55"/>
                  </a:cubicBezTo>
                  <a:cubicBezTo>
                    <a:pt x="422" y="46"/>
                    <a:pt x="426" y="55"/>
                    <a:pt x="422" y="46"/>
                  </a:cubicBezTo>
                  <a:cubicBezTo>
                    <a:pt x="418" y="38"/>
                    <a:pt x="422" y="46"/>
                    <a:pt x="418" y="38"/>
                  </a:cubicBezTo>
                  <a:cubicBezTo>
                    <a:pt x="414" y="31"/>
                    <a:pt x="418" y="38"/>
                    <a:pt x="414" y="31"/>
                  </a:cubicBezTo>
                  <a:cubicBezTo>
                    <a:pt x="408" y="24"/>
                    <a:pt x="414" y="31"/>
                    <a:pt x="408" y="24"/>
                  </a:cubicBezTo>
                  <a:cubicBezTo>
                    <a:pt x="402" y="18"/>
                    <a:pt x="408" y="24"/>
                    <a:pt x="402" y="18"/>
                  </a:cubicBezTo>
                  <a:cubicBezTo>
                    <a:pt x="395" y="14"/>
                    <a:pt x="402" y="18"/>
                    <a:pt x="395" y="14"/>
                  </a:cubicBezTo>
                  <a:cubicBezTo>
                    <a:pt x="388" y="10"/>
                    <a:pt x="395" y="14"/>
                    <a:pt x="388" y="10"/>
                  </a:cubicBezTo>
                  <a:cubicBezTo>
                    <a:pt x="379" y="7"/>
                    <a:pt x="388" y="10"/>
                    <a:pt x="379" y="7"/>
                  </a:cubicBezTo>
                  <a:cubicBezTo>
                    <a:pt x="370" y="4"/>
                    <a:pt x="379" y="7"/>
                    <a:pt x="370" y="4"/>
                  </a:cubicBezTo>
                  <a:cubicBezTo>
                    <a:pt x="361" y="2"/>
                    <a:pt x="370" y="4"/>
                    <a:pt x="361" y="2"/>
                  </a:cubicBezTo>
                  <a:cubicBezTo>
                    <a:pt x="352" y="0"/>
                    <a:pt x="361" y="2"/>
                    <a:pt x="352" y="0"/>
                  </a:cubicBezTo>
                  <a:cubicBezTo>
                    <a:pt x="341" y="0"/>
                    <a:pt x="352" y="0"/>
                    <a:pt x="341" y="0"/>
                  </a:cubicBezTo>
                  <a:cubicBezTo>
                    <a:pt x="326" y="1"/>
                    <a:pt x="341" y="0"/>
                    <a:pt x="326" y="1"/>
                  </a:cubicBezTo>
                  <a:cubicBezTo>
                    <a:pt x="314" y="4"/>
                    <a:pt x="326" y="1"/>
                    <a:pt x="314" y="4"/>
                  </a:cubicBezTo>
                  <a:cubicBezTo>
                    <a:pt x="302" y="7"/>
                    <a:pt x="314" y="4"/>
                    <a:pt x="302" y="7"/>
                  </a:cubicBezTo>
                  <a:cubicBezTo>
                    <a:pt x="289" y="14"/>
                    <a:pt x="302" y="7"/>
                    <a:pt x="289" y="14"/>
                  </a:cubicBezTo>
                  <a:cubicBezTo>
                    <a:pt x="278" y="20"/>
                    <a:pt x="289" y="14"/>
                    <a:pt x="278" y="20"/>
                  </a:cubicBezTo>
                  <a:cubicBezTo>
                    <a:pt x="268" y="30"/>
                    <a:pt x="278" y="20"/>
                    <a:pt x="268" y="30"/>
                  </a:cubicBezTo>
                  <a:cubicBezTo>
                    <a:pt x="258" y="41"/>
                    <a:pt x="268" y="30"/>
                    <a:pt x="258" y="41"/>
                  </a:cubicBezTo>
                  <a:cubicBezTo>
                    <a:pt x="248" y="52"/>
                    <a:pt x="258" y="41"/>
                    <a:pt x="248" y="52"/>
                  </a:cubicBezTo>
                  <a:cubicBezTo>
                    <a:pt x="242" y="41"/>
                    <a:pt x="248" y="52"/>
                    <a:pt x="242" y="41"/>
                  </a:cubicBezTo>
                  <a:cubicBezTo>
                    <a:pt x="236" y="30"/>
                    <a:pt x="242" y="41"/>
                    <a:pt x="236" y="30"/>
                  </a:cubicBezTo>
                  <a:cubicBezTo>
                    <a:pt x="228" y="20"/>
                    <a:pt x="236" y="30"/>
                    <a:pt x="228" y="20"/>
                  </a:cubicBezTo>
                  <a:cubicBezTo>
                    <a:pt x="218" y="14"/>
                    <a:pt x="228" y="20"/>
                    <a:pt x="218" y="14"/>
                  </a:cubicBezTo>
                  <a:cubicBezTo>
                    <a:pt x="209" y="7"/>
                    <a:pt x="218" y="14"/>
                    <a:pt x="209" y="7"/>
                  </a:cubicBezTo>
                  <a:cubicBezTo>
                    <a:pt x="198" y="4"/>
                    <a:pt x="209" y="7"/>
                    <a:pt x="198" y="4"/>
                  </a:cubicBezTo>
                  <a:cubicBezTo>
                    <a:pt x="186" y="1"/>
                    <a:pt x="198" y="4"/>
                    <a:pt x="186" y="1"/>
                  </a:cubicBezTo>
                  <a:cubicBezTo>
                    <a:pt x="173" y="0"/>
                    <a:pt x="186" y="1"/>
                    <a:pt x="173" y="0"/>
                  </a:cubicBezTo>
                  <a:cubicBezTo>
                    <a:pt x="158" y="1"/>
                    <a:pt x="173" y="0"/>
                    <a:pt x="158" y="1"/>
                  </a:cubicBezTo>
                  <a:cubicBezTo>
                    <a:pt x="146" y="4"/>
                    <a:pt x="158" y="1"/>
                    <a:pt x="146" y="4"/>
                  </a:cubicBezTo>
                  <a:cubicBezTo>
                    <a:pt x="134" y="7"/>
                    <a:pt x="146" y="4"/>
                    <a:pt x="134" y="7"/>
                  </a:cubicBezTo>
                  <a:cubicBezTo>
                    <a:pt x="122" y="13"/>
                    <a:pt x="134" y="7"/>
                    <a:pt x="122" y="13"/>
                  </a:cubicBezTo>
                  <a:cubicBezTo>
                    <a:pt x="112" y="20"/>
                    <a:pt x="122" y="13"/>
                    <a:pt x="112" y="20"/>
                  </a:cubicBezTo>
                  <a:cubicBezTo>
                    <a:pt x="102" y="28"/>
                    <a:pt x="112" y="20"/>
                    <a:pt x="102" y="28"/>
                  </a:cubicBezTo>
                  <a:cubicBezTo>
                    <a:pt x="92" y="37"/>
                    <a:pt x="102" y="28"/>
                    <a:pt x="92" y="37"/>
                  </a:cubicBezTo>
                  <a:cubicBezTo>
                    <a:pt x="84" y="48"/>
                    <a:pt x="92" y="37"/>
                    <a:pt x="84" y="48"/>
                  </a:cubicBezTo>
                  <a:cubicBezTo>
                    <a:pt x="83" y="48"/>
                    <a:pt x="84" y="48"/>
                    <a:pt x="83" y="48"/>
                  </a:cubicBezTo>
                  <a:cubicBezTo>
                    <a:pt x="85" y="7"/>
                    <a:pt x="83" y="48"/>
                    <a:pt x="85" y="7"/>
                  </a:cubicBezTo>
                  <a:cubicBezTo>
                    <a:pt x="0" y="7"/>
                    <a:pt x="85" y="7"/>
                    <a:pt x="0" y="7"/>
                  </a:cubicBezTo>
                  <a:cubicBezTo>
                    <a:pt x="2" y="37"/>
                    <a:pt x="0" y="7"/>
                    <a:pt x="2" y="37"/>
                  </a:cubicBezTo>
                  <a:cubicBezTo>
                    <a:pt x="4" y="66"/>
                    <a:pt x="2" y="37"/>
                    <a:pt x="4" y="66"/>
                  </a:cubicBezTo>
                  <a:cubicBezTo>
                    <a:pt x="5" y="127"/>
                    <a:pt x="4" y="66"/>
                    <a:pt x="5" y="127"/>
                  </a:cubicBezTo>
                  <a:cubicBezTo>
                    <a:pt x="5" y="149"/>
                    <a:pt x="5" y="127"/>
                    <a:pt x="5" y="149"/>
                  </a:cubicBezTo>
                  <a:cubicBezTo>
                    <a:pt x="4" y="211"/>
                    <a:pt x="5" y="149"/>
                    <a:pt x="4" y="211"/>
                  </a:cubicBezTo>
                  <a:cubicBezTo>
                    <a:pt x="2" y="240"/>
                    <a:pt x="4" y="211"/>
                    <a:pt x="2" y="240"/>
                  </a:cubicBezTo>
                  <a:cubicBezTo>
                    <a:pt x="0" y="268"/>
                    <a:pt x="2" y="240"/>
                    <a:pt x="0" y="268"/>
                  </a:cubicBezTo>
                  <a:cubicBezTo>
                    <a:pt x="89" y="268"/>
                    <a:pt x="0" y="268"/>
                    <a:pt x="89" y="268"/>
                  </a:cubicBezTo>
                  <a:cubicBezTo>
                    <a:pt x="86" y="240"/>
                    <a:pt x="89" y="268"/>
                    <a:pt x="86" y="240"/>
                  </a:cubicBezTo>
                  <a:cubicBezTo>
                    <a:pt x="85" y="211"/>
                    <a:pt x="86" y="240"/>
                    <a:pt x="85" y="211"/>
                  </a:cubicBezTo>
                  <a:cubicBezTo>
                    <a:pt x="84" y="149"/>
                    <a:pt x="85" y="211"/>
                    <a:pt x="84" y="149"/>
                  </a:cubicBezTo>
                  <a:cubicBezTo>
                    <a:pt x="84" y="127"/>
                    <a:pt x="84" y="149"/>
                    <a:pt x="84" y="127"/>
                  </a:cubicBezTo>
                  <a:cubicBezTo>
                    <a:pt x="85" y="110"/>
                    <a:pt x="84" y="127"/>
                    <a:pt x="85" y="110"/>
                  </a:cubicBezTo>
                  <a:cubicBezTo>
                    <a:pt x="86" y="94"/>
                    <a:pt x="85" y="110"/>
                    <a:pt x="86" y="94"/>
                  </a:cubicBezTo>
                  <a:cubicBezTo>
                    <a:pt x="91" y="80"/>
                    <a:pt x="86" y="94"/>
                    <a:pt x="91" y="80"/>
                  </a:cubicBezTo>
                  <a:cubicBezTo>
                    <a:pt x="94" y="74"/>
                    <a:pt x="91" y="80"/>
                    <a:pt x="94" y="74"/>
                  </a:cubicBezTo>
                  <a:cubicBezTo>
                    <a:pt x="96" y="70"/>
                    <a:pt x="94" y="74"/>
                    <a:pt x="96" y="70"/>
                  </a:cubicBezTo>
                  <a:cubicBezTo>
                    <a:pt x="100" y="64"/>
                    <a:pt x="96" y="70"/>
                    <a:pt x="100" y="64"/>
                  </a:cubicBezTo>
                  <a:cubicBezTo>
                    <a:pt x="103" y="59"/>
                    <a:pt x="100" y="64"/>
                    <a:pt x="103" y="59"/>
                  </a:cubicBezTo>
                  <a:cubicBezTo>
                    <a:pt x="107" y="55"/>
                    <a:pt x="103" y="59"/>
                    <a:pt x="107" y="55"/>
                  </a:cubicBezTo>
                  <a:cubicBezTo>
                    <a:pt x="113" y="53"/>
                    <a:pt x="107" y="55"/>
                    <a:pt x="113" y="53"/>
                  </a:cubicBezTo>
                  <a:cubicBezTo>
                    <a:pt x="116" y="50"/>
                    <a:pt x="113" y="53"/>
                    <a:pt x="116" y="50"/>
                  </a:cubicBezTo>
                  <a:cubicBezTo>
                    <a:pt x="124" y="49"/>
                    <a:pt x="116" y="50"/>
                    <a:pt x="124" y="49"/>
                  </a:cubicBezTo>
                  <a:cubicBezTo>
                    <a:pt x="128" y="48"/>
                    <a:pt x="124" y="49"/>
                    <a:pt x="128" y="48"/>
                  </a:cubicBezTo>
                  <a:cubicBezTo>
                    <a:pt x="146" y="48"/>
                    <a:pt x="128" y="48"/>
                    <a:pt x="146" y="48"/>
                  </a:cubicBezTo>
                  <a:cubicBezTo>
                    <a:pt x="152" y="50"/>
                    <a:pt x="146" y="48"/>
                    <a:pt x="152" y="50"/>
                  </a:cubicBezTo>
                  <a:cubicBezTo>
                    <a:pt x="156" y="52"/>
                    <a:pt x="152" y="50"/>
                    <a:pt x="156" y="52"/>
                  </a:cubicBezTo>
                  <a:cubicBezTo>
                    <a:pt x="160" y="55"/>
                    <a:pt x="156" y="52"/>
                    <a:pt x="160" y="55"/>
                  </a:cubicBezTo>
                  <a:cubicBezTo>
                    <a:pt x="163" y="58"/>
                    <a:pt x="160" y="55"/>
                    <a:pt x="163" y="58"/>
                  </a:cubicBezTo>
                  <a:cubicBezTo>
                    <a:pt x="166" y="61"/>
                    <a:pt x="163" y="58"/>
                    <a:pt x="166" y="61"/>
                  </a:cubicBezTo>
                  <a:cubicBezTo>
                    <a:pt x="169" y="66"/>
                    <a:pt x="166" y="61"/>
                    <a:pt x="169" y="66"/>
                  </a:cubicBezTo>
                  <a:cubicBezTo>
                    <a:pt x="173" y="76"/>
                    <a:pt x="169" y="66"/>
                    <a:pt x="173" y="76"/>
                  </a:cubicBezTo>
                  <a:cubicBezTo>
                    <a:pt x="176" y="86"/>
                    <a:pt x="173" y="76"/>
                    <a:pt x="176" y="86"/>
                  </a:cubicBezTo>
                  <a:cubicBezTo>
                    <a:pt x="176" y="101"/>
                    <a:pt x="176" y="86"/>
                    <a:pt x="176" y="101"/>
                  </a:cubicBezTo>
                  <a:cubicBezTo>
                    <a:pt x="178" y="116"/>
                    <a:pt x="176" y="101"/>
                    <a:pt x="178" y="116"/>
                  </a:cubicBezTo>
                  <a:cubicBezTo>
                    <a:pt x="178" y="149"/>
                    <a:pt x="178" y="116"/>
                    <a:pt x="178" y="149"/>
                  </a:cubicBezTo>
                  <a:cubicBezTo>
                    <a:pt x="176" y="211"/>
                    <a:pt x="178" y="149"/>
                    <a:pt x="176" y="211"/>
                  </a:cubicBezTo>
                  <a:cubicBezTo>
                    <a:pt x="175" y="240"/>
                    <a:pt x="176" y="211"/>
                    <a:pt x="175" y="240"/>
                  </a:cubicBezTo>
                  <a:cubicBezTo>
                    <a:pt x="173" y="268"/>
                    <a:pt x="175" y="240"/>
                    <a:pt x="173" y="268"/>
                  </a:cubicBezTo>
                  <a:cubicBezTo>
                    <a:pt x="262" y="268"/>
                    <a:pt x="173" y="268"/>
                    <a:pt x="262" y="268"/>
                  </a:cubicBezTo>
                  <a:cubicBezTo>
                    <a:pt x="259" y="240"/>
                    <a:pt x="262" y="268"/>
                    <a:pt x="259" y="240"/>
                  </a:cubicBezTo>
                  <a:cubicBezTo>
                    <a:pt x="257" y="211"/>
                    <a:pt x="259" y="240"/>
                    <a:pt x="257" y="211"/>
                  </a:cubicBezTo>
                  <a:cubicBezTo>
                    <a:pt x="257" y="100"/>
                    <a:pt x="257" y="211"/>
                    <a:pt x="257" y="100"/>
                  </a:cubicBezTo>
                  <a:cubicBezTo>
                    <a:pt x="258" y="90"/>
                    <a:pt x="257" y="100"/>
                    <a:pt x="258" y="90"/>
                  </a:cubicBezTo>
                  <a:cubicBezTo>
                    <a:pt x="260" y="79"/>
                    <a:pt x="258" y="90"/>
                    <a:pt x="260" y="79"/>
                  </a:cubicBezTo>
                  <a:cubicBezTo>
                    <a:pt x="265" y="70"/>
                    <a:pt x="260" y="79"/>
                    <a:pt x="265" y="70"/>
                  </a:cubicBezTo>
                  <a:cubicBezTo>
                    <a:pt x="269" y="65"/>
                    <a:pt x="265" y="70"/>
                    <a:pt x="269" y="65"/>
                  </a:cubicBezTo>
                  <a:cubicBezTo>
                    <a:pt x="271" y="61"/>
                    <a:pt x="269" y="65"/>
                    <a:pt x="271" y="61"/>
                  </a:cubicBezTo>
                  <a:cubicBezTo>
                    <a:pt x="276" y="56"/>
                    <a:pt x="271" y="61"/>
                    <a:pt x="276" y="56"/>
                  </a:cubicBezTo>
                  <a:cubicBezTo>
                    <a:pt x="281" y="54"/>
                    <a:pt x="276" y="56"/>
                    <a:pt x="281" y="54"/>
                  </a:cubicBezTo>
                  <a:cubicBezTo>
                    <a:pt x="284" y="52"/>
                    <a:pt x="281" y="54"/>
                    <a:pt x="284" y="52"/>
                  </a:cubicBezTo>
                  <a:cubicBezTo>
                    <a:pt x="290" y="49"/>
                    <a:pt x="284" y="52"/>
                    <a:pt x="290" y="49"/>
                  </a:cubicBezTo>
                  <a:cubicBezTo>
                    <a:pt x="296" y="48"/>
                    <a:pt x="290" y="49"/>
                    <a:pt x="296" y="48"/>
                  </a:cubicBezTo>
                  <a:cubicBezTo>
                    <a:pt x="314" y="48"/>
                    <a:pt x="296" y="48"/>
                    <a:pt x="314" y="48"/>
                  </a:cubicBezTo>
                  <a:cubicBezTo>
                    <a:pt x="319" y="50"/>
                    <a:pt x="314" y="48"/>
                    <a:pt x="319" y="50"/>
                  </a:cubicBezTo>
                  <a:cubicBezTo>
                    <a:pt x="324" y="52"/>
                    <a:pt x="319" y="50"/>
                    <a:pt x="324" y="52"/>
                  </a:cubicBezTo>
                  <a:cubicBezTo>
                    <a:pt x="328" y="54"/>
                    <a:pt x="324" y="52"/>
                    <a:pt x="328" y="54"/>
                  </a:cubicBezTo>
                  <a:cubicBezTo>
                    <a:pt x="331" y="56"/>
                    <a:pt x="328" y="54"/>
                    <a:pt x="331" y="56"/>
                  </a:cubicBezTo>
                  <a:cubicBezTo>
                    <a:pt x="335" y="60"/>
                    <a:pt x="331" y="56"/>
                    <a:pt x="335" y="60"/>
                  </a:cubicBezTo>
                  <a:cubicBezTo>
                    <a:pt x="338" y="64"/>
                    <a:pt x="335" y="60"/>
                    <a:pt x="338" y="64"/>
                  </a:cubicBezTo>
                  <a:cubicBezTo>
                    <a:pt x="341" y="68"/>
                    <a:pt x="338" y="64"/>
                    <a:pt x="341" y="68"/>
                  </a:cubicBezTo>
                  <a:cubicBezTo>
                    <a:pt x="344" y="72"/>
                    <a:pt x="341" y="68"/>
                    <a:pt x="344" y="72"/>
                  </a:cubicBezTo>
                  <a:cubicBezTo>
                    <a:pt x="346" y="78"/>
                    <a:pt x="344" y="72"/>
                    <a:pt x="346" y="78"/>
                  </a:cubicBezTo>
                  <a:cubicBezTo>
                    <a:pt x="348" y="84"/>
                    <a:pt x="346" y="78"/>
                    <a:pt x="348" y="84"/>
                  </a:cubicBezTo>
                  <a:cubicBezTo>
                    <a:pt x="350" y="97"/>
                    <a:pt x="348" y="84"/>
                    <a:pt x="350" y="97"/>
                  </a:cubicBezTo>
                  <a:cubicBezTo>
                    <a:pt x="352" y="114"/>
                    <a:pt x="350" y="97"/>
                    <a:pt x="352" y="114"/>
                  </a:cubicBezTo>
                  <a:cubicBezTo>
                    <a:pt x="350" y="161"/>
                    <a:pt x="352" y="114"/>
                    <a:pt x="350" y="161"/>
                  </a:cubicBezTo>
                  <a:cubicBezTo>
                    <a:pt x="349" y="202"/>
                    <a:pt x="350" y="161"/>
                    <a:pt x="349" y="202"/>
                  </a:cubicBezTo>
                  <a:cubicBezTo>
                    <a:pt x="348" y="238"/>
                    <a:pt x="349" y="202"/>
                    <a:pt x="348" y="238"/>
                  </a:cubicBezTo>
                  <a:cubicBezTo>
                    <a:pt x="344" y="268"/>
                    <a:pt x="348" y="238"/>
                    <a:pt x="344" y="268"/>
                  </a:cubicBezTo>
                  <a:cubicBezTo>
                    <a:pt x="432" y="268"/>
                    <a:pt x="344" y="268"/>
                    <a:pt x="432" y="268"/>
                  </a:cubicBezTo>
                  <a:cubicBezTo>
                    <a:pt x="431" y="228"/>
                    <a:pt x="432" y="268"/>
                    <a:pt x="431" y="228"/>
                  </a:cubicBezTo>
                </a:path>
              </a:pathLst>
            </a:custGeom>
            <a:solidFill>
              <a:srgbClr val="9C9B8E"/>
            </a:solidFill>
            <a:ln w="9525">
              <a:solidFill>
                <a:srgbClr val="9C9B8E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" name="Freeform 17"/>
            <p:cNvSpPr>
              <a:spLocks noChangeArrowheads="1"/>
            </p:cNvSpPr>
            <p:nvPr userDrawn="1"/>
          </p:nvSpPr>
          <p:spPr bwMode="auto">
            <a:xfrm>
              <a:off x="5206" y="4008"/>
              <a:ext cx="112" cy="109"/>
            </a:xfrm>
            <a:custGeom>
              <a:avLst/>
              <a:gdLst>
                <a:gd name="T0" fmla="*/ 1 w 281"/>
                <a:gd name="T1" fmla="*/ 1 h 275"/>
                <a:gd name="T2" fmla="*/ 1 w 281"/>
                <a:gd name="T3" fmla="*/ 1 h 275"/>
                <a:gd name="T4" fmla="*/ 1 w 281"/>
                <a:gd name="T5" fmla="*/ 0 h 275"/>
                <a:gd name="T6" fmla="*/ 1 w 281"/>
                <a:gd name="T7" fmla="*/ 0 h 275"/>
                <a:gd name="T8" fmla="*/ 1 w 281"/>
                <a:gd name="T9" fmla="*/ 0 h 275"/>
                <a:gd name="T10" fmla="*/ 1 w 281"/>
                <a:gd name="T11" fmla="*/ 0 h 275"/>
                <a:gd name="T12" fmla="*/ 1 w 281"/>
                <a:gd name="T13" fmla="*/ 0 h 275"/>
                <a:gd name="T14" fmla="*/ 0 w 281"/>
                <a:gd name="T15" fmla="*/ 0 h 275"/>
                <a:gd name="T16" fmla="*/ 0 w 281"/>
                <a:gd name="T17" fmla="*/ 0 h 275"/>
                <a:gd name="T18" fmla="*/ 0 w 281"/>
                <a:gd name="T19" fmla="*/ 0 h 275"/>
                <a:gd name="T20" fmla="*/ 0 w 281"/>
                <a:gd name="T21" fmla="*/ 0 h 275"/>
                <a:gd name="T22" fmla="*/ 0 w 281"/>
                <a:gd name="T23" fmla="*/ 0 h 275"/>
                <a:gd name="T24" fmla="*/ 0 w 281"/>
                <a:gd name="T25" fmla="*/ 0 h 275"/>
                <a:gd name="T26" fmla="*/ 0 w 281"/>
                <a:gd name="T27" fmla="*/ 0 h 275"/>
                <a:gd name="T28" fmla="*/ 0 w 281"/>
                <a:gd name="T29" fmla="*/ 0 h 275"/>
                <a:gd name="T30" fmla="*/ 0 w 281"/>
                <a:gd name="T31" fmla="*/ 0 h 275"/>
                <a:gd name="T32" fmla="*/ 1 w 281"/>
                <a:gd name="T33" fmla="*/ 0 h 275"/>
                <a:gd name="T34" fmla="*/ 1 w 281"/>
                <a:gd name="T35" fmla="*/ 0 h 275"/>
                <a:gd name="T36" fmla="*/ 1 w 281"/>
                <a:gd name="T37" fmla="*/ 0 h 275"/>
                <a:gd name="T38" fmla="*/ 1 w 281"/>
                <a:gd name="T39" fmla="*/ 0 h 275"/>
                <a:gd name="T40" fmla="*/ 0 w 281"/>
                <a:gd name="T41" fmla="*/ 0 h 275"/>
                <a:gd name="T42" fmla="*/ 0 w 281"/>
                <a:gd name="T43" fmla="*/ 0 h 275"/>
                <a:gd name="T44" fmla="*/ 0 w 281"/>
                <a:gd name="T45" fmla="*/ 1 h 275"/>
                <a:gd name="T46" fmla="*/ 0 w 281"/>
                <a:gd name="T47" fmla="*/ 1 h 275"/>
                <a:gd name="T48" fmla="*/ 0 w 281"/>
                <a:gd name="T49" fmla="*/ 1 h 275"/>
                <a:gd name="T50" fmla="*/ 0 w 281"/>
                <a:gd name="T51" fmla="*/ 1 h 275"/>
                <a:gd name="T52" fmla="*/ 0 w 281"/>
                <a:gd name="T53" fmla="*/ 1 h 275"/>
                <a:gd name="T54" fmla="*/ 0 w 281"/>
                <a:gd name="T55" fmla="*/ 1 h 275"/>
                <a:gd name="T56" fmla="*/ 0 w 281"/>
                <a:gd name="T57" fmla="*/ 1 h 275"/>
                <a:gd name="T58" fmla="*/ 0 w 281"/>
                <a:gd name="T59" fmla="*/ 1 h 275"/>
                <a:gd name="T60" fmla="*/ 0 w 281"/>
                <a:gd name="T61" fmla="*/ 1 h 275"/>
                <a:gd name="T62" fmla="*/ 0 w 281"/>
                <a:gd name="T63" fmla="*/ 1 h 275"/>
                <a:gd name="T64" fmla="*/ 1 w 281"/>
                <a:gd name="T65" fmla="*/ 1 h 275"/>
                <a:gd name="T66" fmla="*/ 1 w 281"/>
                <a:gd name="T67" fmla="*/ 1 h 275"/>
                <a:gd name="T68" fmla="*/ 1 w 281"/>
                <a:gd name="T69" fmla="*/ 1 h 275"/>
                <a:gd name="T70" fmla="*/ 1 w 281"/>
                <a:gd name="T71" fmla="*/ 1 h 275"/>
                <a:gd name="T72" fmla="*/ 1 w 281"/>
                <a:gd name="T73" fmla="*/ 1 h 275"/>
                <a:gd name="T74" fmla="*/ 1 w 281"/>
                <a:gd name="T75" fmla="*/ 1 h 275"/>
                <a:gd name="T76" fmla="*/ 1 w 281"/>
                <a:gd name="T77" fmla="*/ 1 h 275"/>
                <a:gd name="T78" fmla="*/ 1 w 281"/>
                <a:gd name="T79" fmla="*/ 1 h 275"/>
                <a:gd name="T80" fmla="*/ 1 w 281"/>
                <a:gd name="T81" fmla="*/ 1 h 275"/>
                <a:gd name="T82" fmla="*/ 1 w 281"/>
                <a:gd name="T83" fmla="*/ 1 h 275"/>
                <a:gd name="T84" fmla="*/ 1 w 281"/>
                <a:gd name="T85" fmla="*/ 1 h 275"/>
                <a:gd name="T86" fmla="*/ 0 w 281"/>
                <a:gd name="T87" fmla="*/ 1 h 275"/>
                <a:gd name="T88" fmla="*/ 0 w 281"/>
                <a:gd name="T89" fmla="*/ 1 h 275"/>
                <a:gd name="T90" fmla="*/ 0 w 281"/>
                <a:gd name="T91" fmla="*/ 1 h 275"/>
                <a:gd name="T92" fmla="*/ 0 w 281"/>
                <a:gd name="T93" fmla="*/ 1 h 275"/>
                <a:gd name="T94" fmla="*/ 0 w 281"/>
                <a:gd name="T95" fmla="*/ 1 h 275"/>
                <a:gd name="T96" fmla="*/ 0 w 281"/>
                <a:gd name="T97" fmla="*/ 1 h 275"/>
                <a:gd name="T98" fmla="*/ 1 w 281"/>
                <a:gd name="T99" fmla="*/ 0 h 2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81" h="275">
                  <a:moveTo>
                    <a:pt x="262" y="247"/>
                  </a:moveTo>
                  <a:cubicBezTo>
                    <a:pt x="256" y="246"/>
                    <a:pt x="262" y="247"/>
                    <a:pt x="256" y="246"/>
                  </a:cubicBezTo>
                  <a:cubicBezTo>
                    <a:pt x="251" y="242"/>
                    <a:pt x="256" y="246"/>
                    <a:pt x="251" y="242"/>
                  </a:cubicBezTo>
                  <a:cubicBezTo>
                    <a:pt x="247" y="239"/>
                    <a:pt x="251" y="242"/>
                    <a:pt x="247" y="239"/>
                  </a:cubicBezTo>
                  <a:cubicBezTo>
                    <a:pt x="245" y="232"/>
                    <a:pt x="247" y="239"/>
                    <a:pt x="245" y="232"/>
                  </a:cubicBezTo>
                  <a:cubicBezTo>
                    <a:pt x="242" y="223"/>
                    <a:pt x="245" y="232"/>
                    <a:pt x="242" y="223"/>
                  </a:cubicBezTo>
                  <a:cubicBezTo>
                    <a:pt x="242" y="211"/>
                    <a:pt x="242" y="223"/>
                    <a:pt x="242" y="211"/>
                  </a:cubicBezTo>
                  <a:cubicBezTo>
                    <a:pt x="244" y="152"/>
                    <a:pt x="242" y="211"/>
                    <a:pt x="244" y="152"/>
                  </a:cubicBezTo>
                  <a:cubicBezTo>
                    <a:pt x="244" y="77"/>
                    <a:pt x="244" y="152"/>
                    <a:pt x="244" y="77"/>
                  </a:cubicBezTo>
                  <a:cubicBezTo>
                    <a:pt x="242" y="66"/>
                    <a:pt x="244" y="77"/>
                    <a:pt x="242" y="66"/>
                  </a:cubicBezTo>
                  <a:cubicBezTo>
                    <a:pt x="239" y="56"/>
                    <a:pt x="242" y="66"/>
                    <a:pt x="239" y="56"/>
                  </a:cubicBezTo>
                  <a:cubicBezTo>
                    <a:pt x="235" y="48"/>
                    <a:pt x="239" y="56"/>
                    <a:pt x="235" y="48"/>
                  </a:cubicBezTo>
                  <a:cubicBezTo>
                    <a:pt x="232" y="40"/>
                    <a:pt x="235" y="48"/>
                    <a:pt x="232" y="40"/>
                  </a:cubicBezTo>
                  <a:cubicBezTo>
                    <a:pt x="227" y="32"/>
                    <a:pt x="232" y="40"/>
                    <a:pt x="227" y="32"/>
                  </a:cubicBezTo>
                  <a:cubicBezTo>
                    <a:pt x="221" y="26"/>
                    <a:pt x="227" y="32"/>
                    <a:pt x="221" y="26"/>
                  </a:cubicBezTo>
                  <a:cubicBezTo>
                    <a:pt x="214" y="20"/>
                    <a:pt x="221" y="26"/>
                    <a:pt x="214" y="20"/>
                  </a:cubicBezTo>
                  <a:cubicBezTo>
                    <a:pt x="206" y="16"/>
                    <a:pt x="214" y="20"/>
                    <a:pt x="206" y="16"/>
                  </a:cubicBezTo>
                  <a:cubicBezTo>
                    <a:pt x="198" y="12"/>
                    <a:pt x="206" y="16"/>
                    <a:pt x="198" y="12"/>
                  </a:cubicBezTo>
                  <a:cubicBezTo>
                    <a:pt x="190" y="8"/>
                    <a:pt x="198" y="12"/>
                    <a:pt x="190" y="8"/>
                  </a:cubicBezTo>
                  <a:cubicBezTo>
                    <a:pt x="180" y="6"/>
                    <a:pt x="190" y="8"/>
                    <a:pt x="180" y="6"/>
                  </a:cubicBezTo>
                  <a:cubicBezTo>
                    <a:pt x="169" y="4"/>
                    <a:pt x="180" y="6"/>
                    <a:pt x="169" y="4"/>
                  </a:cubicBezTo>
                  <a:cubicBezTo>
                    <a:pt x="156" y="1"/>
                    <a:pt x="169" y="4"/>
                    <a:pt x="156" y="1"/>
                  </a:cubicBezTo>
                  <a:cubicBezTo>
                    <a:pt x="144" y="0"/>
                    <a:pt x="156" y="1"/>
                    <a:pt x="144" y="0"/>
                  </a:cubicBezTo>
                  <a:cubicBezTo>
                    <a:pt x="131" y="0"/>
                    <a:pt x="144" y="0"/>
                    <a:pt x="131" y="0"/>
                  </a:cubicBezTo>
                  <a:cubicBezTo>
                    <a:pt x="116" y="1"/>
                    <a:pt x="131" y="0"/>
                    <a:pt x="116" y="1"/>
                  </a:cubicBezTo>
                  <a:cubicBezTo>
                    <a:pt x="103" y="4"/>
                    <a:pt x="116" y="1"/>
                    <a:pt x="103" y="4"/>
                  </a:cubicBezTo>
                  <a:cubicBezTo>
                    <a:pt x="89" y="6"/>
                    <a:pt x="103" y="4"/>
                    <a:pt x="89" y="6"/>
                  </a:cubicBezTo>
                  <a:cubicBezTo>
                    <a:pt x="74" y="11"/>
                    <a:pt x="89" y="6"/>
                    <a:pt x="74" y="11"/>
                  </a:cubicBezTo>
                  <a:cubicBezTo>
                    <a:pt x="66" y="13"/>
                    <a:pt x="74" y="11"/>
                    <a:pt x="66" y="13"/>
                  </a:cubicBezTo>
                  <a:cubicBezTo>
                    <a:pt x="58" y="17"/>
                    <a:pt x="66" y="13"/>
                    <a:pt x="58" y="17"/>
                  </a:cubicBezTo>
                  <a:cubicBezTo>
                    <a:pt x="41" y="26"/>
                    <a:pt x="58" y="17"/>
                    <a:pt x="41" y="26"/>
                  </a:cubicBezTo>
                  <a:cubicBezTo>
                    <a:pt x="25" y="36"/>
                    <a:pt x="41" y="26"/>
                    <a:pt x="25" y="36"/>
                  </a:cubicBezTo>
                  <a:cubicBezTo>
                    <a:pt x="11" y="46"/>
                    <a:pt x="25" y="36"/>
                    <a:pt x="11" y="46"/>
                  </a:cubicBezTo>
                  <a:cubicBezTo>
                    <a:pt x="13" y="59"/>
                    <a:pt x="11" y="46"/>
                    <a:pt x="13" y="59"/>
                  </a:cubicBezTo>
                  <a:cubicBezTo>
                    <a:pt x="16" y="70"/>
                    <a:pt x="13" y="59"/>
                    <a:pt x="16" y="70"/>
                  </a:cubicBezTo>
                  <a:cubicBezTo>
                    <a:pt x="17" y="78"/>
                    <a:pt x="16" y="70"/>
                    <a:pt x="17" y="78"/>
                  </a:cubicBezTo>
                  <a:cubicBezTo>
                    <a:pt x="22" y="103"/>
                    <a:pt x="17" y="78"/>
                    <a:pt x="22" y="103"/>
                  </a:cubicBezTo>
                  <a:cubicBezTo>
                    <a:pt x="29" y="97"/>
                    <a:pt x="22" y="103"/>
                    <a:pt x="29" y="97"/>
                  </a:cubicBezTo>
                  <a:cubicBezTo>
                    <a:pt x="36" y="90"/>
                    <a:pt x="29" y="97"/>
                    <a:pt x="36" y="90"/>
                  </a:cubicBezTo>
                  <a:cubicBezTo>
                    <a:pt x="47" y="83"/>
                    <a:pt x="36" y="90"/>
                    <a:pt x="47" y="83"/>
                  </a:cubicBezTo>
                  <a:cubicBezTo>
                    <a:pt x="60" y="74"/>
                    <a:pt x="47" y="83"/>
                    <a:pt x="60" y="74"/>
                  </a:cubicBezTo>
                  <a:cubicBezTo>
                    <a:pt x="74" y="67"/>
                    <a:pt x="60" y="74"/>
                    <a:pt x="74" y="67"/>
                  </a:cubicBezTo>
                  <a:cubicBezTo>
                    <a:pt x="82" y="64"/>
                    <a:pt x="74" y="67"/>
                    <a:pt x="82" y="64"/>
                  </a:cubicBezTo>
                  <a:cubicBezTo>
                    <a:pt x="90" y="61"/>
                    <a:pt x="82" y="64"/>
                    <a:pt x="90" y="61"/>
                  </a:cubicBezTo>
                  <a:cubicBezTo>
                    <a:pt x="100" y="59"/>
                    <a:pt x="90" y="61"/>
                    <a:pt x="100" y="59"/>
                  </a:cubicBezTo>
                  <a:cubicBezTo>
                    <a:pt x="107" y="59"/>
                    <a:pt x="100" y="59"/>
                    <a:pt x="107" y="59"/>
                  </a:cubicBezTo>
                  <a:cubicBezTo>
                    <a:pt x="119" y="58"/>
                    <a:pt x="107" y="59"/>
                    <a:pt x="119" y="58"/>
                  </a:cubicBezTo>
                  <a:cubicBezTo>
                    <a:pt x="128" y="58"/>
                    <a:pt x="119" y="58"/>
                    <a:pt x="128" y="58"/>
                  </a:cubicBezTo>
                  <a:cubicBezTo>
                    <a:pt x="137" y="59"/>
                    <a:pt x="128" y="58"/>
                    <a:pt x="137" y="59"/>
                  </a:cubicBezTo>
                  <a:cubicBezTo>
                    <a:pt x="143" y="62"/>
                    <a:pt x="137" y="59"/>
                    <a:pt x="143" y="62"/>
                  </a:cubicBezTo>
                  <a:cubicBezTo>
                    <a:pt x="148" y="65"/>
                    <a:pt x="143" y="62"/>
                    <a:pt x="148" y="65"/>
                  </a:cubicBezTo>
                  <a:cubicBezTo>
                    <a:pt x="152" y="68"/>
                    <a:pt x="148" y="65"/>
                    <a:pt x="152" y="68"/>
                  </a:cubicBezTo>
                  <a:cubicBezTo>
                    <a:pt x="156" y="72"/>
                    <a:pt x="152" y="68"/>
                    <a:pt x="156" y="72"/>
                  </a:cubicBezTo>
                  <a:cubicBezTo>
                    <a:pt x="158" y="76"/>
                    <a:pt x="156" y="72"/>
                    <a:pt x="158" y="76"/>
                  </a:cubicBezTo>
                  <a:cubicBezTo>
                    <a:pt x="160" y="82"/>
                    <a:pt x="158" y="76"/>
                    <a:pt x="160" y="82"/>
                  </a:cubicBezTo>
                  <a:cubicBezTo>
                    <a:pt x="160" y="95"/>
                    <a:pt x="160" y="82"/>
                    <a:pt x="160" y="95"/>
                  </a:cubicBezTo>
                  <a:cubicBezTo>
                    <a:pt x="158" y="100"/>
                    <a:pt x="160" y="95"/>
                    <a:pt x="158" y="100"/>
                  </a:cubicBezTo>
                  <a:cubicBezTo>
                    <a:pt x="156" y="102"/>
                    <a:pt x="158" y="100"/>
                    <a:pt x="156" y="102"/>
                  </a:cubicBezTo>
                  <a:cubicBezTo>
                    <a:pt x="155" y="104"/>
                    <a:pt x="156" y="102"/>
                    <a:pt x="155" y="104"/>
                  </a:cubicBezTo>
                  <a:cubicBezTo>
                    <a:pt x="148" y="109"/>
                    <a:pt x="155" y="104"/>
                    <a:pt x="148" y="109"/>
                  </a:cubicBezTo>
                  <a:cubicBezTo>
                    <a:pt x="140" y="113"/>
                    <a:pt x="148" y="109"/>
                    <a:pt x="140" y="113"/>
                  </a:cubicBezTo>
                  <a:cubicBezTo>
                    <a:pt x="127" y="118"/>
                    <a:pt x="140" y="113"/>
                    <a:pt x="127" y="118"/>
                  </a:cubicBezTo>
                  <a:cubicBezTo>
                    <a:pt x="109" y="121"/>
                    <a:pt x="127" y="118"/>
                    <a:pt x="109" y="121"/>
                  </a:cubicBezTo>
                  <a:cubicBezTo>
                    <a:pt x="88" y="126"/>
                    <a:pt x="109" y="121"/>
                    <a:pt x="88" y="126"/>
                  </a:cubicBezTo>
                  <a:cubicBezTo>
                    <a:pt x="68" y="131"/>
                    <a:pt x="88" y="126"/>
                    <a:pt x="68" y="131"/>
                  </a:cubicBezTo>
                  <a:cubicBezTo>
                    <a:pt x="52" y="137"/>
                    <a:pt x="68" y="131"/>
                    <a:pt x="52" y="137"/>
                  </a:cubicBezTo>
                  <a:cubicBezTo>
                    <a:pt x="43" y="140"/>
                    <a:pt x="52" y="137"/>
                    <a:pt x="43" y="140"/>
                  </a:cubicBezTo>
                  <a:cubicBezTo>
                    <a:pt x="36" y="144"/>
                    <a:pt x="43" y="140"/>
                    <a:pt x="36" y="144"/>
                  </a:cubicBezTo>
                  <a:cubicBezTo>
                    <a:pt x="30" y="149"/>
                    <a:pt x="36" y="144"/>
                    <a:pt x="30" y="149"/>
                  </a:cubicBezTo>
                  <a:cubicBezTo>
                    <a:pt x="24" y="152"/>
                    <a:pt x="30" y="149"/>
                    <a:pt x="24" y="152"/>
                  </a:cubicBezTo>
                  <a:cubicBezTo>
                    <a:pt x="18" y="157"/>
                    <a:pt x="24" y="152"/>
                    <a:pt x="18" y="157"/>
                  </a:cubicBezTo>
                  <a:cubicBezTo>
                    <a:pt x="14" y="162"/>
                    <a:pt x="18" y="157"/>
                    <a:pt x="14" y="162"/>
                  </a:cubicBezTo>
                  <a:cubicBezTo>
                    <a:pt x="10" y="168"/>
                    <a:pt x="14" y="162"/>
                    <a:pt x="10" y="168"/>
                  </a:cubicBezTo>
                  <a:cubicBezTo>
                    <a:pt x="6" y="175"/>
                    <a:pt x="10" y="168"/>
                    <a:pt x="6" y="175"/>
                  </a:cubicBezTo>
                  <a:cubicBezTo>
                    <a:pt x="4" y="181"/>
                    <a:pt x="6" y="175"/>
                    <a:pt x="4" y="181"/>
                  </a:cubicBezTo>
                  <a:cubicBezTo>
                    <a:pt x="1" y="188"/>
                    <a:pt x="4" y="181"/>
                    <a:pt x="1" y="188"/>
                  </a:cubicBezTo>
                  <a:cubicBezTo>
                    <a:pt x="1" y="197"/>
                    <a:pt x="1" y="188"/>
                    <a:pt x="1" y="197"/>
                  </a:cubicBezTo>
                  <a:cubicBezTo>
                    <a:pt x="0" y="205"/>
                    <a:pt x="1" y="197"/>
                    <a:pt x="0" y="205"/>
                  </a:cubicBezTo>
                  <a:cubicBezTo>
                    <a:pt x="1" y="211"/>
                    <a:pt x="0" y="205"/>
                    <a:pt x="1" y="211"/>
                  </a:cubicBezTo>
                  <a:cubicBezTo>
                    <a:pt x="1" y="218"/>
                    <a:pt x="1" y="211"/>
                    <a:pt x="1" y="218"/>
                  </a:cubicBezTo>
                  <a:cubicBezTo>
                    <a:pt x="2" y="224"/>
                    <a:pt x="1" y="218"/>
                    <a:pt x="2" y="224"/>
                  </a:cubicBezTo>
                  <a:cubicBezTo>
                    <a:pt x="5" y="232"/>
                    <a:pt x="2" y="224"/>
                    <a:pt x="5" y="232"/>
                  </a:cubicBezTo>
                  <a:cubicBezTo>
                    <a:pt x="8" y="238"/>
                    <a:pt x="5" y="232"/>
                    <a:pt x="8" y="238"/>
                  </a:cubicBezTo>
                  <a:cubicBezTo>
                    <a:pt x="12" y="242"/>
                    <a:pt x="8" y="238"/>
                    <a:pt x="12" y="242"/>
                  </a:cubicBezTo>
                  <a:cubicBezTo>
                    <a:pt x="16" y="248"/>
                    <a:pt x="12" y="242"/>
                    <a:pt x="16" y="248"/>
                  </a:cubicBezTo>
                  <a:cubicBezTo>
                    <a:pt x="20" y="253"/>
                    <a:pt x="16" y="248"/>
                    <a:pt x="20" y="253"/>
                  </a:cubicBezTo>
                  <a:cubicBezTo>
                    <a:pt x="25" y="259"/>
                    <a:pt x="20" y="253"/>
                    <a:pt x="25" y="259"/>
                  </a:cubicBezTo>
                  <a:cubicBezTo>
                    <a:pt x="32" y="263"/>
                    <a:pt x="25" y="259"/>
                    <a:pt x="32" y="263"/>
                  </a:cubicBezTo>
                  <a:cubicBezTo>
                    <a:pt x="38" y="266"/>
                    <a:pt x="32" y="263"/>
                    <a:pt x="38" y="266"/>
                  </a:cubicBezTo>
                  <a:cubicBezTo>
                    <a:pt x="47" y="269"/>
                    <a:pt x="38" y="266"/>
                    <a:pt x="47" y="269"/>
                  </a:cubicBezTo>
                  <a:cubicBezTo>
                    <a:pt x="54" y="271"/>
                    <a:pt x="47" y="269"/>
                    <a:pt x="54" y="271"/>
                  </a:cubicBezTo>
                  <a:cubicBezTo>
                    <a:pt x="64" y="272"/>
                    <a:pt x="54" y="271"/>
                    <a:pt x="64" y="272"/>
                  </a:cubicBezTo>
                  <a:cubicBezTo>
                    <a:pt x="74" y="274"/>
                    <a:pt x="64" y="272"/>
                    <a:pt x="74" y="274"/>
                  </a:cubicBezTo>
                  <a:cubicBezTo>
                    <a:pt x="85" y="275"/>
                    <a:pt x="74" y="274"/>
                    <a:pt x="85" y="275"/>
                  </a:cubicBezTo>
                  <a:cubicBezTo>
                    <a:pt x="97" y="274"/>
                    <a:pt x="85" y="275"/>
                    <a:pt x="97" y="274"/>
                  </a:cubicBezTo>
                  <a:cubicBezTo>
                    <a:pt x="109" y="272"/>
                    <a:pt x="97" y="274"/>
                    <a:pt x="109" y="272"/>
                  </a:cubicBezTo>
                  <a:cubicBezTo>
                    <a:pt x="120" y="269"/>
                    <a:pt x="109" y="272"/>
                    <a:pt x="120" y="269"/>
                  </a:cubicBezTo>
                  <a:cubicBezTo>
                    <a:pt x="131" y="264"/>
                    <a:pt x="120" y="269"/>
                    <a:pt x="131" y="264"/>
                  </a:cubicBezTo>
                  <a:cubicBezTo>
                    <a:pt x="139" y="259"/>
                    <a:pt x="131" y="264"/>
                    <a:pt x="139" y="259"/>
                  </a:cubicBezTo>
                  <a:cubicBezTo>
                    <a:pt x="148" y="252"/>
                    <a:pt x="139" y="259"/>
                    <a:pt x="148" y="252"/>
                  </a:cubicBezTo>
                  <a:cubicBezTo>
                    <a:pt x="155" y="245"/>
                    <a:pt x="148" y="252"/>
                    <a:pt x="155" y="245"/>
                  </a:cubicBezTo>
                  <a:cubicBezTo>
                    <a:pt x="162" y="236"/>
                    <a:pt x="155" y="245"/>
                    <a:pt x="162" y="236"/>
                  </a:cubicBezTo>
                  <a:cubicBezTo>
                    <a:pt x="166" y="245"/>
                    <a:pt x="162" y="236"/>
                    <a:pt x="166" y="245"/>
                  </a:cubicBezTo>
                  <a:cubicBezTo>
                    <a:pt x="170" y="253"/>
                    <a:pt x="166" y="245"/>
                    <a:pt x="170" y="253"/>
                  </a:cubicBezTo>
                  <a:cubicBezTo>
                    <a:pt x="176" y="259"/>
                    <a:pt x="170" y="253"/>
                    <a:pt x="176" y="259"/>
                  </a:cubicBezTo>
                  <a:cubicBezTo>
                    <a:pt x="184" y="265"/>
                    <a:pt x="176" y="259"/>
                    <a:pt x="184" y="265"/>
                  </a:cubicBezTo>
                  <a:cubicBezTo>
                    <a:pt x="190" y="269"/>
                    <a:pt x="184" y="265"/>
                    <a:pt x="190" y="269"/>
                  </a:cubicBezTo>
                  <a:cubicBezTo>
                    <a:pt x="198" y="272"/>
                    <a:pt x="190" y="269"/>
                    <a:pt x="198" y="272"/>
                  </a:cubicBezTo>
                  <a:cubicBezTo>
                    <a:pt x="208" y="274"/>
                    <a:pt x="198" y="272"/>
                    <a:pt x="208" y="274"/>
                  </a:cubicBezTo>
                  <a:cubicBezTo>
                    <a:pt x="218" y="275"/>
                    <a:pt x="208" y="274"/>
                    <a:pt x="218" y="275"/>
                  </a:cubicBezTo>
                  <a:cubicBezTo>
                    <a:pt x="232" y="274"/>
                    <a:pt x="218" y="275"/>
                    <a:pt x="232" y="274"/>
                  </a:cubicBezTo>
                  <a:cubicBezTo>
                    <a:pt x="244" y="271"/>
                    <a:pt x="232" y="274"/>
                    <a:pt x="244" y="271"/>
                  </a:cubicBezTo>
                  <a:cubicBezTo>
                    <a:pt x="257" y="268"/>
                    <a:pt x="244" y="271"/>
                    <a:pt x="257" y="268"/>
                  </a:cubicBezTo>
                  <a:cubicBezTo>
                    <a:pt x="272" y="262"/>
                    <a:pt x="257" y="268"/>
                    <a:pt x="272" y="262"/>
                  </a:cubicBezTo>
                  <a:cubicBezTo>
                    <a:pt x="274" y="260"/>
                    <a:pt x="272" y="262"/>
                    <a:pt x="274" y="260"/>
                  </a:cubicBezTo>
                  <a:cubicBezTo>
                    <a:pt x="278" y="258"/>
                    <a:pt x="274" y="260"/>
                    <a:pt x="278" y="258"/>
                  </a:cubicBezTo>
                  <a:cubicBezTo>
                    <a:pt x="281" y="256"/>
                    <a:pt x="278" y="258"/>
                    <a:pt x="281" y="256"/>
                  </a:cubicBezTo>
                  <a:cubicBezTo>
                    <a:pt x="281" y="248"/>
                    <a:pt x="281" y="256"/>
                    <a:pt x="281" y="248"/>
                  </a:cubicBezTo>
                  <a:cubicBezTo>
                    <a:pt x="278" y="248"/>
                    <a:pt x="281" y="248"/>
                    <a:pt x="278" y="248"/>
                  </a:cubicBezTo>
                  <a:cubicBezTo>
                    <a:pt x="277" y="247"/>
                    <a:pt x="278" y="248"/>
                    <a:pt x="277" y="247"/>
                  </a:cubicBezTo>
                  <a:cubicBezTo>
                    <a:pt x="274" y="247"/>
                    <a:pt x="277" y="247"/>
                    <a:pt x="274" y="247"/>
                  </a:cubicBezTo>
                  <a:cubicBezTo>
                    <a:pt x="269" y="248"/>
                    <a:pt x="274" y="247"/>
                    <a:pt x="269" y="248"/>
                  </a:cubicBezTo>
                  <a:cubicBezTo>
                    <a:pt x="262" y="247"/>
                    <a:pt x="269" y="248"/>
                    <a:pt x="262" y="247"/>
                  </a:cubicBezTo>
                  <a:cubicBezTo>
                    <a:pt x="161" y="150"/>
                    <a:pt x="262" y="247"/>
                    <a:pt x="161" y="150"/>
                  </a:cubicBezTo>
                  <a:cubicBezTo>
                    <a:pt x="161" y="186"/>
                    <a:pt x="161" y="150"/>
                    <a:pt x="161" y="186"/>
                  </a:cubicBezTo>
                  <a:cubicBezTo>
                    <a:pt x="160" y="198"/>
                    <a:pt x="161" y="186"/>
                    <a:pt x="160" y="198"/>
                  </a:cubicBezTo>
                  <a:cubicBezTo>
                    <a:pt x="158" y="209"/>
                    <a:pt x="160" y="198"/>
                    <a:pt x="158" y="209"/>
                  </a:cubicBezTo>
                  <a:cubicBezTo>
                    <a:pt x="154" y="217"/>
                    <a:pt x="158" y="209"/>
                    <a:pt x="154" y="217"/>
                  </a:cubicBezTo>
                  <a:cubicBezTo>
                    <a:pt x="151" y="221"/>
                    <a:pt x="154" y="217"/>
                    <a:pt x="151" y="221"/>
                  </a:cubicBezTo>
                  <a:cubicBezTo>
                    <a:pt x="148" y="224"/>
                    <a:pt x="151" y="221"/>
                    <a:pt x="148" y="224"/>
                  </a:cubicBezTo>
                  <a:cubicBezTo>
                    <a:pt x="142" y="232"/>
                    <a:pt x="148" y="224"/>
                    <a:pt x="142" y="232"/>
                  </a:cubicBezTo>
                  <a:cubicBezTo>
                    <a:pt x="134" y="235"/>
                    <a:pt x="142" y="232"/>
                    <a:pt x="134" y="235"/>
                  </a:cubicBezTo>
                  <a:cubicBezTo>
                    <a:pt x="126" y="239"/>
                    <a:pt x="134" y="235"/>
                    <a:pt x="126" y="239"/>
                  </a:cubicBezTo>
                  <a:cubicBezTo>
                    <a:pt x="109" y="239"/>
                    <a:pt x="126" y="239"/>
                    <a:pt x="109" y="239"/>
                  </a:cubicBezTo>
                  <a:cubicBezTo>
                    <a:pt x="103" y="236"/>
                    <a:pt x="109" y="239"/>
                    <a:pt x="103" y="236"/>
                  </a:cubicBezTo>
                  <a:cubicBezTo>
                    <a:pt x="97" y="233"/>
                    <a:pt x="103" y="236"/>
                    <a:pt x="97" y="233"/>
                  </a:cubicBezTo>
                  <a:cubicBezTo>
                    <a:pt x="92" y="228"/>
                    <a:pt x="97" y="233"/>
                    <a:pt x="92" y="228"/>
                  </a:cubicBezTo>
                  <a:cubicBezTo>
                    <a:pt x="89" y="222"/>
                    <a:pt x="92" y="228"/>
                    <a:pt x="89" y="222"/>
                  </a:cubicBezTo>
                  <a:cubicBezTo>
                    <a:pt x="85" y="215"/>
                    <a:pt x="89" y="222"/>
                    <a:pt x="85" y="215"/>
                  </a:cubicBezTo>
                  <a:cubicBezTo>
                    <a:pt x="84" y="208"/>
                    <a:pt x="85" y="215"/>
                    <a:pt x="84" y="208"/>
                  </a:cubicBezTo>
                  <a:cubicBezTo>
                    <a:pt x="83" y="198"/>
                    <a:pt x="84" y="208"/>
                    <a:pt x="83" y="198"/>
                  </a:cubicBezTo>
                  <a:cubicBezTo>
                    <a:pt x="84" y="188"/>
                    <a:pt x="83" y="198"/>
                    <a:pt x="84" y="188"/>
                  </a:cubicBezTo>
                  <a:cubicBezTo>
                    <a:pt x="85" y="180"/>
                    <a:pt x="84" y="188"/>
                    <a:pt x="85" y="180"/>
                  </a:cubicBezTo>
                  <a:cubicBezTo>
                    <a:pt x="90" y="166"/>
                    <a:pt x="85" y="180"/>
                    <a:pt x="90" y="166"/>
                  </a:cubicBezTo>
                  <a:cubicBezTo>
                    <a:pt x="95" y="162"/>
                    <a:pt x="90" y="166"/>
                    <a:pt x="95" y="162"/>
                  </a:cubicBezTo>
                  <a:cubicBezTo>
                    <a:pt x="100" y="157"/>
                    <a:pt x="95" y="162"/>
                    <a:pt x="100" y="157"/>
                  </a:cubicBezTo>
                  <a:cubicBezTo>
                    <a:pt x="103" y="152"/>
                    <a:pt x="100" y="157"/>
                    <a:pt x="103" y="152"/>
                  </a:cubicBezTo>
                  <a:cubicBezTo>
                    <a:pt x="109" y="149"/>
                    <a:pt x="103" y="152"/>
                    <a:pt x="109" y="149"/>
                  </a:cubicBezTo>
                  <a:cubicBezTo>
                    <a:pt x="121" y="144"/>
                    <a:pt x="109" y="149"/>
                    <a:pt x="121" y="144"/>
                  </a:cubicBezTo>
                  <a:cubicBezTo>
                    <a:pt x="148" y="134"/>
                    <a:pt x="121" y="144"/>
                    <a:pt x="148" y="134"/>
                  </a:cubicBezTo>
                  <a:cubicBezTo>
                    <a:pt x="162" y="128"/>
                    <a:pt x="148" y="134"/>
                    <a:pt x="162" y="128"/>
                  </a:cubicBezTo>
                  <a:cubicBezTo>
                    <a:pt x="161" y="150"/>
                    <a:pt x="162" y="128"/>
                    <a:pt x="161" y="150"/>
                  </a:cubicBezTo>
                </a:path>
              </a:pathLst>
            </a:custGeom>
            <a:solidFill>
              <a:srgbClr val="9C9B8E"/>
            </a:solidFill>
            <a:ln w="9525">
              <a:solidFill>
                <a:srgbClr val="9C9B8E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8" name="Freeform 18"/>
            <p:cNvSpPr>
              <a:spLocks noChangeArrowheads="1"/>
            </p:cNvSpPr>
            <p:nvPr userDrawn="1"/>
          </p:nvSpPr>
          <p:spPr bwMode="auto">
            <a:xfrm>
              <a:off x="5331" y="4008"/>
              <a:ext cx="71" cy="106"/>
            </a:xfrm>
            <a:custGeom>
              <a:avLst/>
              <a:gdLst>
                <a:gd name="T0" fmla="*/ 1 w 178"/>
                <a:gd name="T1" fmla="*/ 0 h 265"/>
                <a:gd name="T2" fmla="*/ 1 w 178"/>
                <a:gd name="T3" fmla="*/ 0 h 265"/>
                <a:gd name="T4" fmla="*/ 1 w 178"/>
                <a:gd name="T5" fmla="*/ 0 h 265"/>
                <a:gd name="T6" fmla="*/ 1 w 178"/>
                <a:gd name="T7" fmla="*/ 0 h 265"/>
                <a:gd name="T8" fmla="*/ 1 w 178"/>
                <a:gd name="T9" fmla="*/ 0 h 265"/>
                <a:gd name="T10" fmla="*/ 1 w 178"/>
                <a:gd name="T11" fmla="*/ 0 h 265"/>
                <a:gd name="T12" fmla="*/ 0 w 178"/>
                <a:gd name="T13" fmla="*/ 0 h 265"/>
                <a:gd name="T14" fmla="*/ 0 w 178"/>
                <a:gd name="T15" fmla="*/ 0 h 265"/>
                <a:gd name="T16" fmla="*/ 0 w 178"/>
                <a:gd name="T17" fmla="*/ 0 h 265"/>
                <a:gd name="T18" fmla="*/ 0 w 178"/>
                <a:gd name="T19" fmla="*/ 0 h 265"/>
                <a:gd name="T20" fmla="*/ 0 w 178"/>
                <a:gd name="T21" fmla="*/ 0 h 265"/>
                <a:gd name="T22" fmla="*/ 0 w 178"/>
                <a:gd name="T23" fmla="*/ 0 h 265"/>
                <a:gd name="T24" fmla="*/ 0 w 178"/>
                <a:gd name="T25" fmla="*/ 0 h 265"/>
                <a:gd name="T26" fmla="*/ 0 w 178"/>
                <a:gd name="T27" fmla="*/ 0 h 265"/>
                <a:gd name="T28" fmla="*/ 0 w 178"/>
                <a:gd name="T29" fmla="*/ 0 h 265"/>
                <a:gd name="T30" fmla="*/ 0 w 178"/>
                <a:gd name="T31" fmla="*/ 0 h 265"/>
                <a:gd name="T32" fmla="*/ 0 w 178"/>
                <a:gd name="T33" fmla="*/ 0 h 265"/>
                <a:gd name="T34" fmla="*/ 0 w 178"/>
                <a:gd name="T35" fmla="*/ 0 h 265"/>
                <a:gd name="T36" fmla="*/ 0 w 178"/>
                <a:gd name="T37" fmla="*/ 0 h 265"/>
                <a:gd name="T38" fmla="*/ 0 w 178"/>
                <a:gd name="T39" fmla="*/ 0 h 265"/>
                <a:gd name="T40" fmla="*/ 0 w 178"/>
                <a:gd name="T41" fmla="*/ 1 h 265"/>
                <a:gd name="T42" fmla="*/ 0 w 178"/>
                <a:gd name="T43" fmla="*/ 1 h 265"/>
                <a:gd name="T44" fmla="*/ 0 w 178"/>
                <a:gd name="T45" fmla="*/ 1 h 265"/>
                <a:gd name="T46" fmla="*/ 0 w 178"/>
                <a:gd name="T47" fmla="*/ 1 h 265"/>
                <a:gd name="T48" fmla="*/ 0 w 178"/>
                <a:gd name="T49" fmla="*/ 1 h 265"/>
                <a:gd name="T50" fmla="*/ 0 w 178"/>
                <a:gd name="T51" fmla="*/ 1 h 265"/>
                <a:gd name="T52" fmla="*/ 0 w 178"/>
                <a:gd name="T53" fmla="*/ 1 h 265"/>
                <a:gd name="T54" fmla="*/ 0 w 178"/>
                <a:gd name="T55" fmla="*/ 0 h 265"/>
                <a:gd name="T56" fmla="*/ 0 w 178"/>
                <a:gd name="T57" fmla="*/ 0 h 265"/>
                <a:gd name="T58" fmla="*/ 0 w 178"/>
                <a:gd name="T59" fmla="*/ 0 h 265"/>
                <a:gd name="T60" fmla="*/ 0 w 178"/>
                <a:gd name="T61" fmla="*/ 0 h 265"/>
                <a:gd name="T62" fmla="*/ 0 w 178"/>
                <a:gd name="T63" fmla="*/ 0 h 265"/>
                <a:gd name="T64" fmla="*/ 0 w 178"/>
                <a:gd name="T65" fmla="*/ 0 h 265"/>
                <a:gd name="T66" fmla="*/ 0 w 178"/>
                <a:gd name="T67" fmla="*/ 0 h 265"/>
                <a:gd name="T68" fmla="*/ 0 w 178"/>
                <a:gd name="T69" fmla="*/ 0 h 265"/>
                <a:gd name="T70" fmla="*/ 0 w 178"/>
                <a:gd name="T71" fmla="*/ 0 h 265"/>
                <a:gd name="T72" fmla="*/ 0 w 178"/>
                <a:gd name="T73" fmla="*/ 0 h 265"/>
                <a:gd name="T74" fmla="*/ 1 w 178"/>
                <a:gd name="T75" fmla="*/ 0 h 265"/>
                <a:gd name="T76" fmla="*/ 1 w 178"/>
                <a:gd name="T77" fmla="*/ 0 h 265"/>
                <a:gd name="T78" fmla="*/ 1 w 178"/>
                <a:gd name="T79" fmla="*/ 0 h 265"/>
                <a:gd name="T80" fmla="*/ 1 w 178"/>
                <a:gd name="T81" fmla="*/ 0 h 265"/>
                <a:gd name="T82" fmla="*/ 1 w 178"/>
                <a:gd name="T83" fmla="*/ 0 h 265"/>
                <a:gd name="T84" fmla="*/ 1 w 178"/>
                <a:gd name="T85" fmla="*/ 0 h 265"/>
                <a:gd name="T86" fmla="*/ 1 w 178"/>
                <a:gd name="T87" fmla="*/ 0 h 265"/>
                <a:gd name="T88" fmla="*/ 1 w 178"/>
                <a:gd name="T89" fmla="*/ 0 h 265"/>
                <a:gd name="T90" fmla="*/ 1 w 178"/>
                <a:gd name="T91" fmla="*/ 0 h 265"/>
                <a:gd name="T92" fmla="*/ 1 w 178"/>
                <a:gd name="T93" fmla="*/ 0 h 265"/>
                <a:gd name="T94" fmla="*/ 1 w 178"/>
                <a:gd name="T95" fmla="*/ 0 h 265"/>
                <a:gd name="T96" fmla="*/ 1 w 178"/>
                <a:gd name="T97" fmla="*/ 0 h 26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78" h="265">
                  <a:moveTo>
                    <a:pt x="178" y="1"/>
                  </a:moveTo>
                  <a:cubicBezTo>
                    <a:pt x="169" y="0"/>
                    <a:pt x="178" y="1"/>
                    <a:pt x="169" y="0"/>
                  </a:cubicBezTo>
                  <a:cubicBezTo>
                    <a:pt x="162" y="1"/>
                    <a:pt x="169" y="0"/>
                    <a:pt x="162" y="1"/>
                  </a:cubicBezTo>
                  <a:cubicBezTo>
                    <a:pt x="154" y="1"/>
                    <a:pt x="162" y="1"/>
                    <a:pt x="154" y="1"/>
                  </a:cubicBezTo>
                  <a:cubicBezTo>
                    <a:pt x="148" y="2"/>
                    <a:pt x="154" y="1"/>
                    <a:pt x="148" y="2"/>
                  </a:cubicBezTo>
                  <a:cubicBezTo>
                    <a:pt x="140" y="5"/>
                    <a:pt x="148" y="2"/>
                    <a:pt x="140" y="5"/>
                  </a:cubicBezTo>
                  <a:cubicBezTo>
                    <a:pt x="134" y="7"/>
                    <a:pt x="140" y="5"/>
                    <a:pt x="134" y="7"/>
                  </a:cubicBezTo>
                  <a:cubicBezTo>
                    <a:pt x="128" y="10"/>
                    <a:pt x="134" y="7"/>
                    <a:pt x="128" y="10"/>
                  </a:cubicBezTo>
                  <a:cubicBezTo>
                    <a:pt x="122" y="13"/>
                    <a:pt x="128" y="10"/>
                    <a:pt x="122" y="13"/>
                  </a:cubicBezTo>
                  <a:cubicBezTo>
                    <a:pt x="118" y="18"/>
                    <a:pt x="122" y="13"/>
                    <a:pt x="118" y="18"/>
                  </a:cubicBezTo>
                  <a:cubicBezTo>
                    <a:pt x="112" y="22"/>
                    <a:pt x="118" y="18"/>
                    <a:pt x="112" y="22"/>
                  </a:cubicBezTo>
                  <a:cubicBezTo>
                    <a:pt x="107" y="28"/>
                    <a:pt x="112" y="22"/>
                    <a:pt x="107" y="28"/>
                  </a:cubicBezTo>
                  <a:cubicBezTo>
                    <a:pt x="97" y="40"/>
                    <a:pt x="107" y="28"/>
                    <a:pt x="97" y="40"/>
                  </a:cubicBezTo>
                  <a:cubicBezTo>
                    <a:pt x="88" y="55"/>
                    <a:pt x="97" y="40"/>
                    <a:pt x="88" y="55"/>
                  </a:cubicBezTo>
                  <a:cubicBezTo>
                    <a:pt x="80" y="73"/>
                    <a:pt x="88" y="55"/>
                    <a:pt x="80" y="73"/>
                  </a:cubicBezTo>
                  <a:cubicBezTo>
                    <a:pt x="78" y="71"/>
                    <a:pt x="80" y="73"/>
                    <a:pt x="78" y="71"/>
                  </a:cubicBezTo>
                  <a:cubicBezTo>
                    <a:pt x="80" y="5"/>
                    <a:pt x="78" y="71"/>
                    <a:pt x="80" y="5"/>
                  </a:cubicBezTo>
                  <a:cubicBezTo>
                    <a:pt x="0" y="5"/>
                    <a:pt x="80" y="5"/>
                    <a:pt x="0" y="5"/>
                  </a:cubicBezTo>
                  <a:cubicBezTo>
                    <a:pt x="1" y="35"/>
                    <a:pt x="0" y="5"/>
                    <a:pt x="1" y="35"/>
                  </a:cubicBezTo>
                  <a:cubicBezTo>
                    <a:pt x="2" y="64"/>
                    <a:pt x="1" y="35"/>
                    <a:pt x="2" y="64"/>
                  </a:cubicBezTo>
                  <a:cubicBezTo>
                    <a:pt x="2" y="209"/>
                    <a:pt x="2" y="64"/>
                    <a:pt x="2" y="209"/>
                  </a:cubicBezTo>
                  <a:cubicBezTo>
                    <a:pt x="1" y="238"/>
                    <a:pt x="2" y="209"/>
                    <a:pt x="1" y="238"/>
                  </a:cubicBezTo>
                  <a:cubicBezTo>
                    <a:pt x="0" y="265"/>
                    <a:pt x="1" y="238"/>
                    <a:pt x="0" y="265"/>
                  </a:cubicBezTo>
                  <a:cubicBezTo>
                    <a:pt x="86" y="265"/>
                    <a:pt x="0" y="265"/>
                    <a:pt x="86" y="265"/>
                  </a:cubicBezTo>
                  <a:cubicBezTo>
                    <a:pt x="85" y="238"/>
                    <a:pt x="86" y="265"/>
                    <a:pt x="85" y="238"/>
                  </a:cubicBezTo>
                  <a:cubicBezTo>
                    <a:pt x="84" y="209"/>
                    <a:pt x="85" y="238"/>
                    <a:pt x="84" y="209"/>
                  </a:cubicBezTo>
                  <a:cubicBezTo>
                    <a:pt x="83" y="146"/>
                    <a:pt x="84" y="209"/>
                    <a:pt x="83" y="146"/>
                  </a:cubicBezTo>
                  <a:cubicBezTo>
                    <a:pt x="83" y="125"/>
                    <a:pt x="83" y="146"/>
                    <a:pt x="83" y="125"/>
                  </a:cubicBezTo>
                  <a:cubicBezTo>
                    <a:pt x="84" y="115"/>
                    <a:pt x="83" y="125"/>
                    <a:pt x="84" y="115"/>
                  </a:cubicBezTo>
                  <a:cubicBezTo>
                    <a:pt x="86" y="104"/>
                    <a:pt x="84" y="115"/>
                    <a:pt x="86" y="104"/>
                  </a:cubicBezTo>
                  <a:cubicBezTo>
                    <a:pt x="91" y="96"/>
                    <a:pt x="86" y="104"/>
                    <a:pt x="91" y="96"/>
                  </a:cubicBezTo>
                  <a:cubicBezTo>
                    <a:pt x="97" y="88"/>
                    <a:pt x="91" y="96"/>
                    <a:pt x="97" y="88"/>
                  </a:cubicBezTo>
                  <a:cubicBezTo>
                    <a:pt x="107" y="80"/>
                    <a:pt x="97" y="88"/>
                    <a:pt x="107" y="80"/>
                  </a:cubicBezTo>
                  <a:cubicBezTo>
                    <a:pt x="112" y="78"/>
                    <a:pt x="107" y="80"/>
                    <a:pt x="112" y="78"/>
                  </a:cubicBezTo>
                  <a:cubicBezTo>
                    <a:pt x="116" y="76"/>
                    <a:pt x="112" y="78"/>
                    <a:pt x="116" y="76"/>
                  </a:cubicBezTo>
                  <a:cubicBezTo>
                    <a:pt x="122" y="73"/>
                    <a:pt x="116" y="76"/>
                    <a:pt x="122" y="73"/>
                  </a:cubicBezTo>
                  <a:cubicBezTo>
                    <a:pt x="127" y="73"/>
                    <a:pt x="122" y="73"/>
                    <a:pt x="127" y="73"/>
                  </a:cubicBezTo>
                  <a:cubicBezTo>
                    <a:pt x="139" y="72"/>
                    <a:pt x="127" y="73"/>
                    <a:pt x="139" y="72"/>
                  </a:cubicBezTo>
                  <a:cubicBezTo>
                    <a:pt x="149" y="72"/>
                    <a:pt x="139" y="72"/>
                    <a:pt x="149" y="72"/>
                  </a:cubicBezTo>
                  <a:cubicBezTo>
                    <a:pt x="157" y="73"/>
                    <a:pt x="149" y="72"/>
                    <a:pt x="157" y="73"/>
                  </a:cubicBezTo>
                  <a:cubicBezTo>
                    <a:pt x="164" y="77"/>
                    <a:pt x="157" y="73"/>
                    <a:pt x="164" y="77"/>
                  </a:cubicBezTo>
                  <a:cubicBezTo>
                    <a:pt x="170" y="79"/>
                    <a:pt x="164" y="77"/>
                    <a:pt x="170" y="79"/>
                  </a:cubicBezTo>
                  <a:cubicBezTo>
                    <a:pt x="173" y="79"/>
                    <a:pt x="170" y="79"/>
                    <a:pt x="173" y="79"/>
                  </a:cubicBezTo>
                  <a:cubicBezTo>
                    <a:pt x="175" y="77"/>
                    <a:pt x="173" y="79"/>
                    <a:pt x="175" y="77"/>
                  </a:cubicBezTo>
                  <a:cubicBezTo>
                    <a:pt x="175" y="74"/>
                    <a:pt x="175" y="77"/>
                    <a:pt x="175" y="74"/>
                  </a:cubicBezTo>
                  <a:cubicBezTo>
                    <a:pt x="174" y="66"/>
                    <a:pt x="175" y="74"/>
                    <a:pt x="174" y="66"/>
                  </a:cubicBezTo>
                  <a:cubicBezTo>
                    <a:pt x="174" y="40"/>
                    <a:pt x="174" y="66"/>
                    <a:pt x="174" y="40"/>
                  </a:cubicBezTo>
                  <a:cubicBezTo>
                    <a:pt x="175" y="18"/>
                    <a:pt x="174" y="40"/>
                    <a:pt x="175" y="18"/>
                  </a:cubicBezTo>
                  <a:cubicBezTo>
                    <a:pt x="178" y="1"/>
                    <a:pt x="175" y="18"/>
                    <a:pt x="178" y="1"/>
                  </a:cubicBezTo>
                </a:path>
              </a:pathLst>
            </a:custGeom>
            <a:solidFill>
              <a:srgbClr val="9C9B8E"/>
            </a:solidFill>
            <a:ln w="9525">
              <a:solidFill>
                <a:srgbClr val="9C9B8E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Freeform 19"/>
            <p:cNvSpPr>
              <a:spLocks noChangeArrowheads="1"/>
            </p:cNvSpPr>
            <p:nvPr userDrawn="1"/>
          </p:nvSpPr>
          <p:spPr bwMode="auto">
            <a:xfrm>
              <a:off x="4704" y="4010"/>
              <a:ext cx="177" cy="104"/>
            </a:xfrm>
            <a:custGeom>
              <a:avLst/>
              <a:gdLst>
                <a:gd name="T0" fmla="*/ 2 w 443"/>
                <a:gd name="T1" fmla="*/ 0 h 260"/>
                <a:gd name="T2" fmla="*/ 2 w 443"/>
                <a:gd name="T3" fmla="*/ 0 h 260"/>
                <a:gd name="T4" fmla="*/ 1 w 443"/>
                <a:gd name="T5" fmla="*/ 1 h 260"/>
                <a:gd name="T6" fmla="*/ 1 w 443"/>
                <a:gd name="T7" fmla="*/ 0 h 260"/>
                <a:gd name="T8" fmla="*/ 1 w 443"/>
                <a:gd name="T9" fmla="*/ 0 h 260"/>
                <a:gd name="T10" fmla="*/ 1 w 443"/>
                <a:gd name="T11" fmla="*/ 0 h 260"/>
                <a:gd name="T12" fmla="*/ 1 w 443"/>
                <a:gd name="T13" fmla="*/ 1 h 260"/>
                <a:gd name="T14" fmla="*/ 0 w 443"/>
                <a:gd name="T15" fmla="*/ 0 h 260"/>
                <a:gd name="T16" fmla="*/ 0 w 443"/>
                <a:gd name="T17" fmla="*/ 0 h 260"/>
                <a:gd name="T18" fmla="*/ 0 w 443"/>
                <a:gd name="T19" fmla="*/ 0 h 260"/>
                <a:gd name="T20" fmla="*/ 0 w 443"/>
                <a:gd name="T21" fmla="*/ 0 h 260"/>
                <a:gd name="T22" fmla="*/ 0 w 443"/>
                <a:gd name="T23" fmla="*/ 0 h 260"/>
                <a:gd name="T24" fmla="*/ 0 w 443"/>
                <a:gd name="T25" fmla="*/ 0 h 260"/>
                <a:gd name="T26" fmla="*/ 0 w 443"/>
                <a:gd name="T27" fmla="*/ 1 h 260"/>
                <a:gd name="T28" fmla="*/ 0 w 443"/>
                <a:gd name="T29" fmla="*/ 1 h 260"/>
                <a:gd name="T30" fmla="*/ 0 w 443"/>
                <a:gd name="T31" fmla="*/ 1 h 260"/>
                <a:gd name="T32" fmla="*/ 1 w 443"/>
                <a:gd name="T33" fmla="*/ 1 h 260"/>
                <a:gd name="T34" fmla="*/ 1 w 443"/>
                <a:gd name="T35" fmla="*/ 1 h 260"/>
                <a:gd name="T36" fmla="*/ 1 w 443"/>
                <a:gd name="T37" fmla="*/ 1 h 260"/>
                <a:gd name="T38" fmla="*/ 1 w 443"/>
                <a:gd name="T39" fmla="*/ 0 h 260"/>
                <a:gd name="T40" fmla="*/ 1 w 443"/>
                <a:gd name="T41" fmla="*/ 0 h 260"/>
                <a:gd name="T42" fmla="*/ 1 w 443"/>
                <a:gd name="T43" fmla="*/ 0 h 260"/>
                <a:gd name="T44" fmla="*/ 1 w 443"/>
                <a:gd name="T45" fmla="*/ 1 h 260"/>
                <a:gd name="T46" fmla="*/ 1 w 443"/>
                <a:gd name="T47" fmla="*/ 1 h 260"/>
                <a:gd name="T48" fmla="*/ 1 w 443"/>
                <a:gd name="T49" fmla="*/ 1 h 260"/>
                <a:gd name="T50" fmla="*/ 2 w 443"/>
                <a:gd name="T51" fmla="*/ 1 h 260"/>
                <a:gd name="T52" fmla="*/ 2 w 443"/>
                <a:gd name="T53" fmla="*/ 1 h 260"/>
                <a:gd name="T54" fmla="*/ 2 w 443"/>
                <a:gd name="T55" fmla="*/ 1 h 260"/>
                <a:gd name="T56" fmla="*/ 2 w 443"/>
                <a:gd name="T57" fmla="*/ 0 h 260"/>
                <a:gd name="T58" fmla="*/ 2 w 443"/>
                <a:gd name="T59" fmla="*/ 0 h 260"/>
                <a:gd name="T60" fmla="*/ 2 w 443"/>
                <a:gd name="T61" fmla="*/ 0 h 260"/>
                <a:gd name="T62" fmla="*/ 2 w 443"/>
                <a:gd name="T63" fmla="*/ 0 h 260"/>
                <a:gd name="T64" fmla="*/ 2 w 443"/>
                <a:gd name="T65" fmla="*/ 0 h 260"/>
                <a:gd name="T66" fmla="*/ 2 w 443"/>
                <a:gd name="T67" fmla="*/ 0 h 2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43" h="260">
                  <a:moveTo>
                    <a:pt x="396" y="0"/>
                  </a:moveTo>
                  <a:cubicBezTo>
                    <a:pt x="364" y="0"/>
                    <a:pt x="396" y="0"/>
                    <a:pt x="364" y="0"/>
                  </a:cubicBezTo>
                  <a:cubicBezTo>
                    <a:pt x="320" y="146"/>
                    <a:pt x="364" y="0"/>
                    <a:pt x="320" y="146"/>
                  </a:cubicBezTo>
                  <a:cubicBezTo>
                    <a:pt x="304" y="94"/>
                    <a:pt x="320" y="146"/>
                    <a:pt x="304" y="94"/>
                  </a:cubicBezTo>
                  <a:cubicBezTo>
                    <a:pt x="275" y="0"/>
                    <a:pt x="304" y="94"/>
                    <a:pt x="275" y="0"/>
                  </a:cubicBezTo>
                  <a:cubicBezTo>
                    <a:pt x="176" y="0"/>
                    <a:pt x="275" y="0"/>
                    <a:pt x="176" y="0"/>
                  </a:cubicBezTo>
                  <a:cubicBezTo>
                    <a:pt x="134" y="145"/>
                    <a:pt x="176" y="0"/>
                    <a:pt x="134" y="145"/>
                  </a:cubicBezTo>
                  <a:cubicBezTo>
                    <a:pt x="119" y="97"/>
                    <a:pt x="134" y="145"/>
                    <a:pt x="119" y="97"/>
                  </a:cubicBezTo>
                  <a:cubicBezTo>
                    <a:pt x="90" y="0"/>
                    <a:pt x="119" y="97"/>
                    <a:pt x="90" y="0"/>
                  </a:cubicBezTo>
                  <a:cubicBezTo>
                    <a:pt x="0" y="0"/>
                    <a:pt x="90" y="0"/>
                    <a:pt x="0" y="0"/>
                  </a:cubicBezTo>
                  <a:cubicBezTo>
                    <a:pt x="8" y="24"/>
                    <a:pt x="0" y="0"/>
                    <a:pt x="8" y="24"/>
                  </a:cubicBezTo>
                  <a:cubicBezTo>
                    <a:pt x="23" y="59"/>
                    <a:pt x="8" y="24"/>
                    <a:pt x="23" y="59"/>
                  </a:cubicBezTo>
                  <a:cubicBezTo>
                    <a:pt x="40" y="108"/>
                    <a:pt x="23" y="59"/>
                    <a:pt x="40" y="108"/>
                  </a:cubicBezTo>
                  <a:cubicBezTo>
                    <a:pt x="59" y="162"/>
                    <a:pt x="40" y="108"/>
                    <a:pt x="59" y="162"/>
                  </a:cubicBezTo>
                  <a:cubicBezTo>
                    <a:pt x="77" y="214"/>
                    <a:pt x="59" y="162"/>
                    <a:pt x="77" y="214"/>
                  </a:cubicBezTo>
                  <a:cubicBezTo>
                    <a:pt x="92" y="260"/>
                    <a:pt x="77" y="214"/>
                    <a:pt x="92" y="260"/>
                  </a:cubicBezTo>
                  <a:cubicBezTo>
                    <a:pt x="160" y="260"/>
                    <a:pt x="92" y="260"/>
                    <a:pt x="160" y="260"/>
                  </a:cubicBezTo>
                  <a:cubicBezTo>
                    <a:pt x="174" y="217"/>
                    <a:pt x="160" y="260"/>
                    <a:pt x="174" y="217"/>
                  </a:cubicBezTo>
                  <a:cubicBezTo>
                    <a:pt x="190" y="174"/>
                    <a:pt x="174" y="217"/>
                    <a:pt x="190" y="174"/>
                  </a:cubicBezTo>
                  <a:cubicBezTo>
                    <a:pt x="220" y="84"/>
                    <a:pt x="190" y="174"/>
                    <a:pt x="220" y="84"/>
                  </a:cubicBezTo>
                  <a:cubicBezTo>
                    <a:pt x="221" y="84"/>
                    <a:pt x="220" y="84"/>
                    <a:pt x="221" y="84"/>
                  </a:cubicBezTo>
                  <a:cubicBezTo>
                    <a:pt x="233" y="125"/>
                    <a:pt x="221" y="84"/>
                    <a:pt x="233" y="125"/>
                  </a:cubicBezTo>
                  <a:cubicBezTo>
                    <a:pt x="248" y="170"/>
                    <a:pt x="233" y="125"/>
                    <a:pt x="248" y="170"/>
                  </a:cubicBezTo>
                  <a:cubicBezTo>
                    <a:pt x="264" y="217"/>
                    <a:pt x="248" y="170"/>
                    <a:pt x="264" y="217"/>
                  </a:cubicBezTo>
                  <a:cubicBezTo>
                    <a:pt x="278" y="260"/>
                    <a:pt x="264" y="217"/>
                    <a:pt x="278" y="260"/>
                  </a:cubicBezTo>
                  <a:cubicBezTo>
                    <a:pt x="344" y="260"/>
                    <a:pt x="278" y="260"/>
                    <a:pt x="344" y="260"/>
                  </a:cubicBezTo>
                  <a:cubicBezTo>
                    <a:pt x="360" y="215"/>
                    <a:pt x="344" y="260"/>
                    <a:pt x="360" y="215"/>
                  </a:cubicBezTo>
                  <a:cubicBezTo>
                    <a:pt x="379" y="163"/>
                    <a:pt x="360" y="215"/>
                    <a:pt x="379" y="163"/>
                  </a:cubicBezTo>
                  <a:cubicBezTo>
                    <a:pt x="398" y="110"/>
                    <a:pt x="379" y="163"/>
                    <a:pt x="398" y="110"/>
                  </a:cubicBezTo>
                  <a:cubicBezTo>
                    <a:pt x="416" y="62"/>
                    <a:pt x="398" y="110"/>
                    <a:pt x="416" y="62"/>
                  </a:cubicBezTo>
                  <a:cubicBezTo>
                    <a:pt x="432" y="24"/>
                    <a:pt x="416" y="62"/>
                    <a:pt x="432" y="24"/>
                  </a:cubicBezTo>
                  <a:cubicBezTo>
                    <a:pt x="439" y="10"/>
                    <a:pt x="432" y="24"/>
                    <a:pt x="439" y="10"/>
                  </a:cubicBezTo>
                  <a:cubicBezTo>
                    <a:pt x="443" y="0"/>
                    <a:pt x="439" y="10"/>
                    <a:pt x="443" y="0"/>
                  </a:cubicBezTo>
                  <a:cubicBezTo>
                    <a:pt x="396" y="0"/>
                    <a:pt x="443" y="0"/>
                    <a:pt x="396" y="0"/>
                  </a:cubicBezTo>
                </a:path>
              </a:pathLst>
            </a:custGeom>
            <a:solidFill>
              <a:srgbClr val="9C9B8E"/>
            </a:solidFill>
            <a:ln w="9525">
              <a:solidFill>
                <a:srgbClr val="9C9B8E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Freeform 20"/>
            <p:cNvSpPr>
              <a:spLocks noChangeArrowheads="1"/>
            </p:cNvSpPr>
            <p:nvPr userDrawn="1"/>
          </p:nvSpPr>
          <p:spPr bwMode="auto">
            <a:xfrm>
              <a:off x="5040" y="3888"/>
              <a:ext cx="321" cy="100"/>
            </a:xfrm>
            <a:custGeom>
              <a:avLst/>
              <a:gdLst>
                <a:gd name="T0" fmla="*/ 2 w 800"/>
                <a:gd name="T1" fmla="*/ 0 h 251"/>
                <a:gd name="T2" fmla="*/ 2 w 800"/>
                <a:gd name="T3" fmla="*/ 1 h 251"/>
                <a:gd name="T4" fmla="*/ 1 w 800"/>
                <a:gd name="T5" fmla="*/ 0 h 251"/>
                <a:gd name="T6" fmla="*/ 0 w 800"/>
                <a:gd name="T7" fmla="*/ 0 h 251"/>
                <a:gd name="T8" fmla="*/ 2 w 800"/>
                <a:gd name="T9" fmla="*/ 1 h 251"/>
                <a:gd name="T10" fmla="*/ 3 w 800"/>
                <a:gd name="T11" fmla="*/ 0 h 251"/>
                <a:gd name="T12" fmla="*/ 2 w 800"/>
                <a:gd name="T13" fmla="*/ 0 h 2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0" h="251">
                  <a:moveTo>
                    <a:pt x="640" y="0"/>
                  </a:moveTo>
                  <a:cubicBezTo>
                    <a:pt x="401" y="144"/>
                    <a:pt x="640" y="0"/>
                    <a:pt x="401" y="144"/>
                  </a:cubicBezTo>
                  <a:cubicBezTo>
                    <a:pt x="162" y="0"/>
                    <a:pt x="401" y="144"/>
                    <a:pt x="162" y="0"/>
                  </a:cubicBezTo>
                  <a:cubicBezTo>
                    <a:pt x="0" y="0"/>
                    <a:pt x="162" y="0"/>
                    <a:pt x="0" y="0"/>
                  </a:cubicBezTo>
                  <a:cubicBezTo>
                    <a:pt x="401" y="251"/>
                    <a:pt x="0" y="0"/>
                    <a:pt x="401" y="251"/>
                  </a:cubicBezTo>
                  <a:cubicBezTo>
                    <a:pt x="800" y="0"/>
                    <a:pt x="401" y="251"/>
                    <a:pt x="800" y="0"/>
                  </a:cubicBezTo>
                  <a:cubicBezTo>
                    <a:pt x="640" y="0"/>
                    <a:pt x="800" y="0"/>
                    <a:pt x="640" y="0"/>
                  </a:cubicBezTo>
                </a:path>
              </a:pathLst>
            </a:custGeom>
            <a:solidFill>
              <a:srgbClr val="8AB3B8"/>
            </a:solidFill>
            <a:ln w="9525">
              <a:solidFill>
                <a:srgbClr val="8AB3B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1" name="Freeform 21"/>
            <p:cNvSpPr>
              <a:spLocks noChangeArrowheads="1"/>
            </p:cNvSpPr>
            <p:nvPr userDrawn="1"/>
          </p:nvSpPr>
          <p:spPr bwMode="auto">
            <a:xfrm>
              <a:off x="5161" y="3888"/>
              <a:ext cx="320" cy="100"/>
            </a:xfrm>
            <a:custGeom>
              <a:avLst/>
              <a:gdLst>
                <a:gd name="T0" fmla="*/ 2 w 800"/>
                <a:gd name="T1" fmla="*/ 0 h 251"/>
                <a:gd name="T2" fmla="*/ 2 w 800"/>
                <a:gd name="T3" fmla="*/ 1 h 251"/>
                <a:gd name="T4" fmla="*/ 1 w 800"/>
                <a:gd name="T5" fmla="*/ 0 h 251"/>
                <a:gd name="T6" fmla="*/ 0 w 800"/>
                <a:gd name="T7" fmla="*/ 0 h 251"/>
                <a:gd name="T8" fmla="*/ 2 w 800"/>
                <a:gd name="T9" fmla="*/ 1 h 251"/>
                <a:gd name="T10" fmla="*/ 3 w 800"/>
                <a:gd name="T11" fmla="*/ 0 h 251"/>
                <a:gd name="T12" fmla="*/ 2 w 800"/>
                <a:gd name="T13" fmla="*/ 0 h 2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0" h="251">
                  <a:moveTo>
                    <a:pt x="638" y="0"/>
                  </a:moveTo>
                  <a:cubicBezTo>
                    <a:pt x="401" y="144"/>
                    <a:pt x="638" y="0"/>
                    <a:pt x="401" y="144"/>
                  </a:cubicBezTo>
                  <a:cubicBezTo>
                    <a:pt x="162" y="0"/>
                    <a:pt x="401" y="144"/>
                    <a:pt x="162" y="0"/>
                  </a:cubicBezTo>
                  <a:cubicBezTo>
                    <a:pt x="0" y="0"/>
                    <a:pt x="162" y="0"/>
                    <a:pt x="0" y="0"/>
                  </a:cubicBezTo>
                  <a:cubicBezTo>
                    <a:pt x="401" y="251"/>
                    <a:pt x="0" y="0"/>
                    <a:pt x="401" y="251"/>
                  </a:cubicBezTo>
                  <a:cubicBezTo>
                    <a:pt x="800" y="0"/>
                    <a:pt x="401" y="251"/>
                    <a:pt x="800" y="0"/>
                  </a:cubicBezTo>
                  <a:cubicBezTo>
                    <a:pt x="638" y="0"/>
                    <a:pt x="800" y="0"/>
                    <a:pt x="638" y="0"/>
                  </a:cubicBezTo>
                </a:path>
              </a:pathLst>
            </a:custGeom>
            <a:solidFill>
              <a:srgbClr val="0A5E67"/>
            </a:solidFill>
            <a:ln w="9525">
              <a:solidFill>
                <a:srgbClr val="0A5E6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5" r:id="rId1"/>
    <p:sldLayoutId id="2147484664" r:id="rId2"/>
    <p:sldLayoutId id="2147484665" r:id="rId3"/>
    <p:sldLayoutId id="2147484666" r:id="rId4"/>
    <p:sldLayoutId id="2147484667" r:id="rId5"/>
    <p:sldLayoutId id="2147484668" r:id="rId6"/>
    <p:sldLayoutId id="2147484669" r:id="rId7"/>
    <p:sldLayoutId id="2147484670" r:id="rId8"/>
    <p:sldLayoutId id="2147484671" r:id="rId9"/>
    <p:sldLayoutId id="2147484672" r:id="rId10"/>
    <p:sldLayoutId id="21474846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545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545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545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545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545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545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545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545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545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545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545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545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545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545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45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45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45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45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106"/>
          <p:cNvSpPr>
            <a:spLocks noChangeArrowheads="1"/>
          </p:cNvSpPr>
          <p:nvPr/>
        </p:nvSpPr>
        <p:spPr bwMode="auto">
          <a:xfrm>
            <a:off x="534988" y="0"/>
            <a:ext cx="8609012" cy="6858000"/>
          </a:xfrm>
          <a:custGeom>
            <a:avLst/>
            <a:gdLst>
              <a:gd name="T0" fmla="*/ 0 w 13558"/>
              <a:gd name="T1" fmla="*/ 0 h 10800"/>
              <a:gd name="T2" fmla="*/ 0 w 13558"/>
              <a:gd name="T3" fmla="*/ 2147483647 h 10800"/>
              <a:gd name="T4" fmla="*/ 2147483647 w 13558"/>
              <a:gd name="T5" fmla="*/ 2147483647 h 10800"/>
              <a:gd name="T6" fmla="*/ 2147483647 w 13558"/>
              <a:gd name="T7" fmla="*/ 0 h 10800"/>
              <a:gd name="T8" fmla="*/ 0 w 13558"/>
              <a:gd name="T9" fmla="*/ 0 h 10800"/>
              <a:gd name="T10" fmla="*/ 0 w 13558"/>
              <a:gd name="T11" fmla="*/ 0 h 108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558" h="10800">
                <a:moveTo>
                  <a:pt x="0" y="0"/>
                </a:moveTo>
                <a:cubicBezTo>
                  <a:pt x="0" y="10800"/>
                  <a:pt x="0" y="0"/>
                  <a:pt x="0" y="10800"/>
                </a:cubicBezTo>
                <a:cubicBezTo>
                  <a:pt x="13558" y="10800"/>
                  <a:pt x="0" y="10800"/>
                  <a:pt x="13558" y="10800"/>
                </a:cubicBezTo>
                <a:cubicBezTo>
                  <a:pt x="13558" y="0"/>
                  <a:pt x="13558" y="10800"/>
                  <a:pt x="13558" y="0"/>
                </a:cubicBezTo>
                <a:cubicBezTo>
                  <a:pt x="0" y="0"/>
                  <a:pt x="13558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7EA9AE"/>
          </a:solidFill>
          <a:ln w="9525">
            <a:solidFill>
              <a:srgbClr val="7EA9A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051" name="Group 142"/>
          <p:cNvGrpSpPr>
            <a:grpSpLocks/>
          </p:cNvGrpSpPr>
          <p:nvPr/>
        </p:nvGrpSpPr>
        <p:grpSpPr bwMode="auto">
          <a:xfrm>
            <a:off x="7543800" y="6116638"/>
            <a:ext cx="1314450" cy="544512"/>
            <a:chOff x="4752" y="3853"/>
            <a:chExt cx="828" cy="343"/>
          </a:xfrm>
        </p:grpSpPr>
        <p:sp>
          <p:nvSpPr>
            <p:cNvPr id="2058" name="Text Box 141"/>
            <p:cNvSpPr txBox="1">
              <a:spLocks noChangeArrowheads="1"/>
            </p:cNvSpPr>
            <p:nvPr userDrawn="1"/>
          </p:nvSpPr>
          <p:spPr bwMode="auto">
            <a:xfrm>
              <a:off x="4752" y="4080"/>
              <a:ext cx="816" cy="11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600" b="1">
                  <a:solidFill>
                    <a:schemeClr val="bg1"/>
                  </a:solidFill>
                  <a:latin typeface="Arial Rounded MT Bold" pitchFamily="34" charset="0"/>
                </a:rPr>
                <a:t>Excellent and Trustworthy</a:t>
              </a:r>
            </a:p>
          </p:txBody>
        </p:sp>
        <p:sp>
          <p:nvSpPr>
            <p:cNvPr id="2059" name="Freeform 108"/>
            <p:cNvSpPr>
              <a:spLocks noChangeArrowheads="1"/>
            </p:cNvSpPr>
            <p:nvPr userDrawn="1"/>
          </p:nvSpPr>
          <p:spPr bwMode="auto">
            <a:xfrm>
              <a:off x="4994" y="3976"/>
              <a:ext cx="37" cy="103"/>
            </a:xfrm>
            <a:custGeom>
              <a:avLst/>
              <a:gdLst>
                <a:gd name="T0" fmla="*/ 0 w 90"/>
                <a:gd name="T1" fmla="*/ 0 h 259"/>
                <a:gd name="T2" fmla="*/ 0 w 90"/>
                <a:gd name="T3" fmla="*/ 0 h 259"/>
                <a:gd name="T4" fmla="*/ 0 w 90"/>
                <a:gd name="T5" fmla="*/ 0 h 259"/>
                <a:gd name="T6" fmla="*/ 0 w 90"/>
                <a:gd name="T7" fmla="*/ 0 h 259"/>
                <a:gd name="T8" fmla="*/ 0 w 90"/>
                <a:gd name="T9" fmla="*/ 0 h 259"/>
                <a:gd name="T10" fmla="*/ 0 w 90"/>
                <a:gd name="T11" fmla="*/ 0 h 259"/>
                <a:gd name="T12" fmla="*/ 0 w 90"/>
                <a:gd name="T13" fmla="*/ 0 h 259"/>
                <a:gd name="T14" fmla="*/ 0 w 90"/>
                <a:gd name="T15" fmla="*/ 1 h 259"/>
                <a:gd name="T16" fmla="*/ 0 w 90"/>
                <a:gd name="T17" fmla="*/ 1 h 259"/>
                <a:gd name="T18" fmla="*/ 0 w 90"/>
                <a:gd name="T19" fmla="*/ 1 h 259"/>
                <a:gd name="T20" fmla="*/ 0 w 90"/>
                <a:gd name="T21" fmla="*/ 1 h 259"/>
                <a:gd name="T22" fmla="*/ 0 w 90"/>
                <a:gd name="T23" fmla="*/ 1 h 259"/>
                <a:gd name="T24" fmla="*/ 0 w 90"/>
                <a:gd name="T25" fmla="*/ 1 h 259"/>
                <a:gd name="T26" fmla="*/ 0 w 90"/>
                <a:gd name="T27" fmla="*/ 1 h 259"/>
                <a:gd name="T28" fmla="*/ 0 w 90"/>
                <a:gd name="T29" fmla="*/ 0 h 2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0" h="259">
                  <a:moveTo>
                    <a:pt x="85" y="58"/>
                  </a:moveTo>
                  <a:cubicBezTo>
                    <a:pt x="88" y="29"/>
                    <a:pt x="85" y="58"/>
                    <a:pt x="88" y="29"/>
                  </a:cubicBezTo>
                  <a:cubicBezTo>
                    <a:pt x="90" y="0"/>
                    <a:pt x="88" y="29"/>
                    <a:pt x="90" y="0"/>
                  </a:cubicBezTo>
                  <a:cubicBezTo>
                    <a:pt x="0" y="0"/>
                    <a:pt x="90" y="0"/>
                    <a:pt x="0" y="0"/>
                  </a:cubicBezTo>
                  <a:cubicBezTo>
                    <a:pt x="2" y="29"/>
                    <a:pt x="0" y="0"/>
                    <a:pt x="2" y="29"/>
                  </a:cubicBezTo>
                  <a:cubicBezTo>
                    <a:pt x="5" y="58"/>
                    <a:pt x="2" y="29"/>
                    <a:pt x="5" y="58"/>
                  </a:cubicBezTo>
                  <a:cubicBezTo>
                    <a:pt x="6" y="119"/>
                    <a:pt x="5" y="58"/>
                    <a:pt x="6" y="119"/>
                  </a:cubicBezTo>
                  <a:cubicBezTo>
                    <a:pt x="6" y="140"/>
                    <a:pt x="6" y="119"/>
                    <a:pt x="6" y="140"/>
                  </a:cubicBezTo>
                  <a:cubicBezTo>
                    <a:pt x="5" y="203"/>
                    <a:pt x="6" y="140"/>
                    <a:pt x="5" y="203"/>
                  </a:cubicBezTo>
                  <a:cubicBezTo>
                    <a:pt x="2" y="232"/>
                    <a:pt x="5" y="203"/>
                    <a:pt x="2" y="232"/>
                  </a:cubicBezTo>
                  <a:cubicBezTo>
                    <a:pt x="0" y="259"/>
                    <a:pt x="2" y="232"/>
                    <a:pt x="0" y="259"/>
                  </a:cubicBezTo>
                  <a:cubicBezTo>
                    <a:pt x="90" y="259"/>
                    <a:pt x="0" y="259"/>
                    <a:pt x="90" y="259"/>
                  </a:cubicBezTo>
                  <a:cubicBezTo>
                    <a:pt x="88" y="232"/>
                    <a:pt x="90" y="259"/>
                    <a:pt x="88" y="232"/>
                  </a:cubicBezTo>
                  <a:cubicBezTo>
                    <a:pt x="85" y="203"/>
                    <a:pt x="88" y="232"/>
                    <a:pt x="85" y="203"/>
                  </a:cubicBezTo>
                  <a:cubicBezTo>
                    <a:pt x="85" y="58"/>
                    <a:pt x="85" y="203"/>
                    <a:pt x="85" y="58"/>
                  </a:cubicBezTo>
                </a:path>
              </a:pathLst>
            </a:cu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0" name="Freeform 109"/>
            <p:cNvSpPr>
              <a:spLocks noChangeArrowheads="1"/>
            </p:cNvSpPr>
            <p:nvPr userDrawn="1"/>
          </p:nvSpPr>
          <p:spPr bwMode="auto">
            <a:xfrm>
              <a:off x="4994" y="3926"/>
              <a:ext cx="37" cy="34"/>
            </a:xfrm>
            <a:custGeom>
              <a:avLst/>
              <a:gdLst>
                <a:gd name="T0" fmla="*/ 0 w 92"/>
                <a:gd name="T1" fmla="*/ 0 h 86"/>
                <a:gd name="T2" fmla="*/ 0 w 92"/>
                <a:gd name="T3" fmla="*/ 0 h 86"/>
                <a:gd name="T4" fmla="*/ 0 w 92"/>
                <a:gd name="T5" fmla="*/ 0 h 86"/>
                <a:gd name="T6" fmla="*/ 0 w 92"/>
                <a:gd name="T7" fmla="*/ 0 h 86"/>
                <a:gd name="T8" fmla="*/ 0 w 92"/>
                <a:gd name="T9" fmla="*/ 0 h 86"/>
                <a:gd name="T10" fmla="*/ 0 w 92"/>
                <a:gd name="T11" fmla="*/ 0 h 86"/>
                <a:gd name="T12" fmla="*/ 0 w 92"/>
                <a:gd name="T13" fmla="*/ 0 h 86"/>
                <a:gd name="T14" fmla="*/ 0 w 92"/>
                <a:gd name="T15" fmla="*/ 0 h 86"/>
                <a:gd name="T16" fmla="*/ 0 w 92"/>
                <a:gd name="T17" fmla="*/ 0 h 86"/>
                <a:gd name="T18" fmla="*/ 0 w 92"/>
                <a:gd name="T19" fmla="*/ 0 h 86"/>
                <a:gd name="T20" fmla="*/ 0 w 92"/>
                <a:gd name="T21" fmla="*/ 0 h 86"/>
                <a:gd name="T22" fmla="*/ 0 w 92"/>
                <a:gd name="T23" fmla="*/ 0 h 86"/>
                <a:gd name="T24" fmla="*/ 0 w 92"/>
                <a:gd name="T25" fmla="*/ 0 h 86"/>
                <a:gd name="T26" fmla="*/ 0 w 92"/>
                <a:gd name="T27" fmla="*/ 0 h 86"/>
                <a:gd name="T28" fmla="*/ 0 w 92"/>
                <a:gd name="T29" fmla="*/ 0 h 86"/>
                <a:gd name="T30" fmla="*/ 0 w 92"/>
                <a:gd name="T31" fmla="*/ 0 h 86"/>
                <a:gd name="T32" fmla="*/ 0 w 92"/>
                <a:gd name="T33" fmla="*/ 0 h 86"/>
                <a:gd name="T34" fmla="*/ 0 w 92"/>
                <a:gd name="T35" fmla="*/ 0 h 86"/>
                <a:gd name="T36" fmla="*/ 0 w 92"/>
                <a:gd name="T37" fmla="*/ 0 h 86"/>
                <a:gd name="T38" fmla="*/ 0 w 92"/>
                <a:gd name="T39" fmla="*/ 0 h 86"/>
                <a:gd name="T40" fmla="*/ 0 w 92"/>
                <a:gd name="T41" fmla="*/ 0 h 86"/>
                <a:gd name="T42" fmla="*/ 0 w 92"/>
                <a:gd name="T43" fmla="*/ 0 h 86"/>
                <a:gd name="T44" fmla="*/ 0 w 92"/>
                <a:gd name="T45" fmla="*/ 0 h 86"/>
                <a:gd name="T46" fmla="*/ 0 w 92"/>
                <a:gd name="T47" fmla="*/ 0 h 86"/>
                <a:gd name="T48" fmla="*/ 0 w 92"/>
                <a:gd name="T49" fmla="*/ 0 h 86"/>
                <a:gd name="T50" fmla="*/ 0 w 92"/>
                <a:gd name="T51" fmla="*/ 0 h 86"/>
                <a:gd name="T52" fmla="*/ 0 w 92"/>
                <a:gd name="T53" fmla="*/ 0 h 86"/>
                <a:gd name="T54" fmla="*/ 0 w 92"/>
                <a:gd name="T55" fmla="*/ 0 h 86"/>
                <a:gd name="T56" fmla="*/ 0 w 92"/>
                <a:gd name="T57" fmla="*/ 0 h 8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2" h="86">
                  <a:moveTo>
                    <a:pt x="47" y="0"/>
                  </a:moveTo>
                  <a:cubicBezTo>
                    <a:pt x="36" y="1"/>
                    <a:pt x="47" y="0"/>
                    <a:pt x="36" y="1"/>
                  </a:cubicBezTo>
                  <a:cubicBezTo>
                    <a:pt x="29" y="4"/>
                    <a:pt x="36" y="1"/>
                    <a:pt x="29" y="4"/>
                  </a:cubicBezTo>
                  <a:cubicBezTo>
                    <a:pt x="20" y="7"/>
                    <a:pt x="29" y="4"/>
                    <a:pt x="20" y="7"/>
                  </a:cubicBezTo>
                  <a:cubicBezTo>
                    <a:pt x="13" y="13"/>
                    <a:pt x="20" y="7"/>
                    <a:pt x="13" y="13"/>
                  </a:cubicBezTo>
                  <a:cubicBezTo>
                    <a:pt x="7" y="20"/>
                    <a:pt x="13" y="13"/>
                    <a:pt x="7" y="20"/>
                  </a:cubicBezTo>
                  <a:cubicBezTo>
                    <a:pt x="0" y="35"/>
                    <a:pt x="7" y="20"/>
                    <a:pt x="0" y="35"/>
                  </a:cubicBezTo>
                  <a:cubicBezTo>
                    <a:pt x="0" y="52"/>
                    <a:pt x="0" y="35"/>
                    <a:pt x="0" y="52"/>
                  </a:cubicBezTo>
                  <a:cubicBezTo>
                    <a:pt x="4" y="60"/>
                    <a:pt x="0" y="52"/>
                    <a:pt x="4" y="60"/>
                  </a:cubicBezTo>
                  <a:cubicBezTo>
                    <a:pt x="7" y="67"/>
                    <a:pt x="4" y="60"/>
                    <a:pt x="7" y="67"/>
                  </a:cubicBezTo>
                  <a:cubicBezTo>
                    <a:pt x="13" y="73"/>
                    <a:pt x="7" y="67"/>
                    <a:pt x="13" y="73"/>
                  </a:cubicBezTo>
                  <a:cubicBezTo>
                    <a:pt x="20" y="79"/>
                    <a:pt x="13" y="73"/>
                    <a:pt x="20" y="79"/>
                  </a:cubicBezTo>
                  <a:cubicBezTo>
                    <a:pt x="29" y="83"/>
                    <a:pt x="20" y="79"/>
                    <a:pt x="29" y="83"/>
                  </a:cubicBezTo>
                  <a:cubicBezTo>
                    <a:pt x="36" y="85"/>
                    <a:pt x="29" y="83"/>
                    <a:pt x="36" y="85"/>
                  </a:cubicBezTo>
                  <a:cubicBezTo>
                    <a:pt x="47" y="86"/>
                    <a:pt x="36" y="85"/>
                    <a:pt x="47" y="86"/>
                  </a:cubicBezTo>
                  <a:cubicBezTo>
                    <a:pt x="55" y="85"/>
                    <a:pt x="47" y="86"/>
                    <a:pt x="55" y="85"/>
                  </a:cubicBezTo>
                  <a:cubicBezTo>
                    <a:pt x="64" y="83"/>
                    <a:pt x="55" y="85"/>
                    <a:pt x="64" y="83"/>
                  </a:cubicBezTo>
                  <a:cubicBezTo>
                    <a:pt x="72" y="79"/>
                    <a:pt x="64" y="83"/>
                    <a:pt x="72" y="79"/>
                  </a:cubicBezTo>
                  <a:cubicBezTo>
                    <a:pt x="79" y="73"/>
                    <a:pt x="72" y="79"/>
                    <a:pt x="79" y="73"/>
                  </a:cubicBezTo>
                  <a:cubicBezTo>
                    <a:pt x="85" y="67"/>
                    <a:pt x="79" y="73"/>
                    <a:pt x="85" y="67"/>
                  </a:cubicBezTo>
                  <a:cubicBezTo>
                    <a:pt x="89" y="60"/>
                    <a:pt x="85" y="67"/>
                    <a:pt x="89" y="60"/>
                  </a:cubicBezTo>
                  <a:cubicBezTo>
                    <a:pt x="92" y="52"/>
                    <a:pt x="89" y="60"/>
                    <a:pt x="92" y="52"/>
                  </a:cubicBezTo>
                  <a:cubicBezTo>
                    <a:pt x="92" y="35"/>
                    <a:pt x="92" y="52"/>
                    <a:pt x="92" y="35"/>
                  </a:cubicBezTo>
                  <a:cubicBezTo>
                    <a:pt x="85" y="20"/>
                    <a:pt x="92" y="35"/>
                    <a:pt x="85" y="20"/>
                  </a:cubicBezTo>
                  <a:cubicBezTo>
                    <a:pt x="79" y="13"/>
                    <a:pt x="85" y="20"/>
                    <a:pt x="79" y="13"/>
                  </a:cubicBezTo>
                  <a:cubicBezTo>
                    <a:pt x="72" y="7"/>
                    <a:pt x="79" y="13"/>
                    <a:pt x="72" y="7"/>
                  </a:cubicBezTo>
                  <a:cubicBezTo>
                    <a:pt x="64" y="4"/>
                    <a:pt x="72" y="7"/>
                    <a:pt x="64" y="4"/>
                  </a:cubicBezTo>
                  <a:cubicBezTo>
                    <a:pt x="55" y="1"/>
                    <a:pt x="64" y="4"/>
                    <a:pt x="55" y="1"/>
                  </a:cubicBezTo>
                  <a:cubicBezTo>
                    <a:pt x="47" y="0"/>
                    <a:pt x="55" y="1"/>
                    <a:pt x="47" y="0"/>
                  </a:cubicBezTo>
                </a:path>
              </a:pathLst>
            </a:cu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1" name="Freeform 110"/>
            <p:cNvSpPr>
              <a:spLocks noChangeArrowheads="1"/>
            </p:cNvSpPr>
            <p:nvPr userDrawn="1"/>
          </p:nvSpPr>
          <p:spPr bwMode="auto">
            <a:xfrm>
              <a:off x="5055" y="3930"/>
              <a:ext cx="36" cy="149"/>
            </a:xfrm>
            <a:custGeom>
              <a:avLst/>
              <a:gdLst>
                <a:gd name="T0" fmla="*/ 0 w 89"/>
                <a:gd name="T1" fmla="*/ 0 h 374"/>
                <a:gd name="T2" fmla="*/ 0 w 89"/>
                <a:gd name="T3" fmla="*/ 0 h 374"/>
                <a:gd name="T4" fmla="*/ 0 w 89"/>
                <a:gd name="T5" fmla="*/ 0 h 374"/>
                <a:gd name="T6" fmla="*/ 0 w 89"/>
                <a:gd name="T7" fmla="*/ 0 h 374"/>
                <a:gd name="T8" fmla="*/ 0 w 89"/>
                <a:gd name="T9" fmla="*/ 0 h 374"/>
                <a:gd name="T10" fmla="*/ 0 w 89"/>
                <a:gd name="T11" fmla="*/ 0 h 374"/>
                <a:gd name="T12" fmla="*/ 0 w 89"/>
                <a:gd name="T13" fmla="*/ 1 h 374"/>
                <a:gd name="T14" fmla="*/ 0 w 89"/>
                <a:gd name="T15" fmla="*/ 1 h 374"/>
                <a:gd name="T16" fmla="*/ 0 w 89"/>
                <a:gd name="T17" fmla="*/ 1 h 374"/>
                <a:gd name="T18" fmla="*/ 0 w 89"/>
                <a:gd name="T19" fmla="*/ 2 h 374"/>
                <a:gd name="T20" fmla="*/ 0 w 89"/>
                <a:gd name="T21" fmla="*/ 2 h 374"/>
                <a:gd name="T22" fmla="*/ 0 w 89"/>
                <a:gd name="T23" fmla="*/ 1 h 374"/>
                <a:gd name="T24" fmla="*/ 0 w 89"/>
                <a:gd name="T25" fmla="*/ 1 h 374"/>
                <a:gd name="T26" fmla="*/ 0 w 89"/>
                <a:gd name="T27" fmla="*/ 1 h 374"/>
                <a:gd name="T28" fmla="*/ 0 w 89"/>
                <a:gd name="T29" fmla="*/ 0 h 374"/>
                <a:gd name="T30" fmla="*/ 0 w 89"/>
                <a:gd name="T31" fmla="*/ 0 h 3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9" h="374">
                  <a:moveTo>
                    <a:pt x="85" y="83"/>
                  </a:moveTo>
                  <a:cubicBezTo>
                    <a:pt x="85" y="41"/>
                    <a:pt x="85" y="83"/>
                    <a:pt x="85" y="41"/>
                  </a:cubicBezTo>
                  <a:cubicBezTo>
                    <a:pt x="89" y="0"/>
                    <a:pt x="85" y="41"/>
                    <a:pt x="89" y="0"/>
                  </a:cubicBezTo>
                  <a:cubicBezTo>
                    <a:pt x="0" y="0"/>
                    <a:pt x="89" y="0"/>
                    <a:pt x="0" y="0"/>
                  </a:cubicBezTo>
                  <a:cubicBezTo>
                    <a:pt x="2" y="83"/>
                    <a:pt x="0" y="0"/>
                    <a:pt x="2" y="83"/>
                  </a:cubicBezTo>
                  <a:cubicBezTo>
                    <a:pt x="4" y="125"/>
                    <a:pt x="2" y="83"/>
                    <a:pt x="4" y="125"/>
                  </a:cubicBezTo>
                  <a:cubicBezTo>
                    <a:pt x="4" y="251"/>
                    <a:pt x="4" y="125"/>
                    <a:pt x="4" y="251"/>
                  </a:cubicBezTo>
                  <a:cubicBezTo>
                    <a:pt x="2" y="293"/>
                    <a:pt x="4" y="251"/>
                    <a:pt x="2" y="293"/>
                  </a:cubicBezTo>
                  <a:cubicBezTo>
                    <a:pt x="1" y="335"/>
                    <a:pt x="2" y="293"/>
                    <a:pt x="1" y="335"/>
                  </a:cubicBezTo>
                  <a:cubicBezTo>
                    <a:pt x="0" y="374"/>
                    <a:pt x="1" y="335"/>
                    <a:pt x="0" y="374"/>
                  </a:cubicBezTo>
                  <a:cubicBezTo>
                    <a:pt x="89" y="374"/>
                    <a:pt x="0" y="374"/>
                    <a:pt x="89" y="374"/>
                  </a:cubicBezTo>
                  <a:cubicBezTo>
                    <a:pt x="85" y="335"/>
                    <a:pt x="89" y="374"/>
                    <a:pt x="85" y="335"/>
                  </a:cubicBezTo>
                  <a:cubicBezTo>
                    <a:pt x="85" y="293"/>
                    <a:pt x="85" y="335"/>
                    <a:pt x="85" y="293"/>
                  </a:cubicBezTo>
                  <a:cubicBezTo>
                    <a:pt x="83" y="251"/>
                    <a:pt x="85" y="293"/>
                    <a:pt x="83" y="251"/>
                  </a:cubicBezTo>
                  <a:cubicBezTo>
                    <a:pt x="83" y="125"/>
                    <a:pt x="83" y="251"/>
                    <a:pt x="83" y="125"/>
                  </a:cubicBezTo>
                  <a:cubicBezTo>
                    <a:pt x="85" y="83"/>
                    <a:pt x="83" y="125"/>
                    <a:pt x="85" y="83"/>
                  </a:cubicBezTo>
                </a:path>
              </a:pathLst>
            </a:cu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2" name="Freeform 111"/>
            <p:cNvSpPr>
              <a:spLocks noChangeArrowheads="1"/>
            </p:cNvSpPr>
            <p:nvPr userDrawn="1"/>
          </p:nvSpPr>
          <p:spPr bwMode="auto">
            <a:xfrm>
              <a:off x="5112" y="3972"/>
              <a:ext cx="174" cy="107"/>
            </a:xfrm>
            <a:custGeom>
              <a:avLst/>
              <a:gdLst>
                <a:gd name="T0" fmla="*/ 2 w 434"/>
                <a:gd name="T1" fmla="*/ 1 h 268"/>
                <a:gd name="T2" fmla="*/ 2 w 434"/>
                <a:gd name="T3" fmla="*/ 1 h 268"/>
                <a:gd name="T4" fmla="*/ 2 w 434"/>
                <a:gd name="T5" fmla="*/ 0 h 268"/>
                <a:gd name="T6" fmla="*/ 2 w 434"/>
                <a:gd name="T7" fmla="*/ 0 h 268"/>
                <a:gd name="T8" fmla="*/ 2 w 434"/>
                <a:gd name="T9" fmla="*/ 0 h 268"/>
                <a:gd name="T10" fmla="*/ 2 w 434"/>
                <a:gd name="T11" fmla="*/ 0 h 268"/>
                <a:gd name="T12" fmla="*/ 2 w 434"/>
                <a:gd name="T13" fmla="*/ 0 h 268"/>
                <a:gd name="T14" fmla="*/ 2 w 434"/>
                <a:gd name="T15" fmla="*/ 0 h 268"/>
                <a:gd name="T16" fmla="*/ 2 w 434"/>
                <a:gd name="T17" fmla="*/ 0 h 268"/>
                <a:gd name="T18" fmla="*/ 1 w 434"/>
                <a:gd name="T19" fmla="*/ 0 h 268"/>
                <a:gd name="T20" fmla="*/ 1 w 434"/>
                <a:gd name="T21" fmla="*/ 0 h 268"/>
                <a:gd name="T22" fmla="*/ 1 w 434"/>
                <a:gd name="T23" fmla="*/ 0 h 268"/>
                <a:gd name="T24" fmla="*/ 1 w 434"/>
                <a:gd name="T25" fmla="*/ 0 h 268"/>
                <a:gd name="T26" fmla="*/ 1 w 434"/>
                <a:gd name="T27" fmla="*/ 0 h 268"/>
                <a:gd name="T28" fmla="*/ 1 w 434"/>
                <a:gd name="T29" fmla="*/ 0 h 268"/>
                <a:gd name="T30" fmla="*/ 1 w 434"/>
                <a:gd name="T31" fmla="*/ 0 h 268"/>
                <a:gd name="T32" fmla="*/ 1 w 434"/>
                <a:gd name="T33" fmla="*/ 0 h 268"/>
                <a:gd name="T34" fmla="*/ 1 w 434"/>
                <a:gd name="T35" fmla="*/ 0 h 268"/>
                <a:gd name="T36" fmla="*/ 1 w 434"/>
                <a:gd name="T37" fmla="*/ 0 h 268"/>
                <a:gd name="T38" fmla="*/ 0 w 434"/>
                <a:gd name="T39" fmla="*/ 0 h 268"/>
                <a:gd name="T40" fmla="*/ 0 w 434"/>
                <a:gd name="T41" fmla="*/ 0 h 268"/>
                <a:gd name="T42" fmla="*/ 0 w 434"/>
                <a:gd name="T43" fmla="*/ 0 h 268"/>
                <a:gd name="T44" fmla="*/ 0 w 434"/>
                <a:gd name="T45" fmla="*/ 0 h 268"/>
                <a:gd name="T46" fmla="*/ 0 w 434"/>
                <a:gd name="T47" fmla="*/ 0 h 268"/>
                <a:gd name="T48" fmla="*/ 0 w 434"/>
                <a:gd name="T49" fmla="*/ 1 h 268"/>
                <a:gd name="T50" fmla="*/ 0 w 434"/>
                <a:gd name="T51" fmla="*/ 1 h 268"/>
                <a:gd name="T52" fmla="*/ 0 w 434"/>
                <a:gd name="T53" fmla="*/ 1 h 268"/>
                <a:gd name="T54" fmla="*/ 0 w 434"/>
                <a:gd name="T55" fmla="*/ 1 h 268"/>
                <a:gd name="T56" fmla="*/ 0 w 434"/>
                <a:gd name="T57" fmla="*/ 0 h 268"/>
                <a:gd name="T58" fmla="*/ 0 w 434"/>
                <a:gd name="T59" fmla="*/ 0 h 268"/>
                <a:gd name="T60" fmla="*/ 0 w 434"/>
                <a:gd name="T61" fmla="*/ 0 h 268"/>
                <a:gd name="T62" fmla="*/ 0 w 434"/>
                <a:gd name="T63" fmla="*/ 0 h 268"/>
                <a:gd name="T64" fmla="*/ 0 w 434"/>
                <a:gd name="T65" fmla="*/ 0 h 268"/>
                <a:gd name="T66" fmla="*/ 1 w 434"/>
                <a:gd name="T67" fmla="*/ 0 h 268"/>
                <a:gd name="T68" fmla="*/ 1 w 434"/>
                <a:gd name="T69" fmla="*/ 0 h 268"/>
                <a:gd name="T70" fmla="*/ 1 w 434"/>
                <a:gd name="T71" fmla="*/ 0 h 268"/>
                <a:gd name="T72" fmla="*/ 1 w 434"/>
                <a:gd name="T73" fmla="*/ 0 h 268"/>
                <a:gd name="T74" fmla="*/ 1 w 434"/>
                <a:gd name="T75" fmla="*/ 0 h 268"/>
                <a:gd name="T76" fmla="*/ 1 w 434"/>
                <a:gd name="T77" fmla="*/ 0 h 268"/>
                <a:gd name="T78" fmla="*/ 1 w 434"/>
                <a:gd name="T79" fmla="*/ 1 h 268"/>
                <a:gd name="T80" fmla="*/ 1 w 434"/>
                <a:gd name="T81" fmla="*/ 1 h 268"/>
                <a:gd name="T82" fmla="*/ 1 w 434"/>
                <a:gd name="T83" fmla="*/ 1 h 268"/>
                <a:gd name="T84" fmla="*/ 1 w 434"/>
                <a:gd name="T85" fmla="*/ 1 h 268"/>
                <a:gd name="T86" fmla="*/ 1 w 434"/>
                <a:gd name="T87" fmla="*/ 0 h 268"/>
                <a:gd name="T88" fmla="*/ 1 w 434"/>
                <a:gd name="T89" fmla="*/ 0 h 268"/>
                <a:gd name="T90" fmla="*/ 1 w 434"/>
                <a:gd name="T91" fmla="*/ 0 h 268"/>
                <a:gd name="T92" fmla="*/ 1 w 434"/>
                <a:gd name="T93" fmla="*/ 0 h 268"/>
                <a:gd name="T94" fmla="*/ 1 w 434"/>
                <a:gd name="T95" fmla="*/ 0 h 268"/>
                <a:gd name="T96" fmla="*/ 1 w 434"/>
                <a:gd name="T97" fmla="*/ 0 h 268"/>
                <a:gd name="T98" fmla="*/ 1 w 434"/>
                <a:gd name="T99" fmla="*/ 0 h 268"/>
                <a:gd name="T100" fmla="*/ 2 w 434"/>
                <a:gd name="T101" fmla="*/ 0 h 268"/>
                <a:gd name="T102" fmla="*/ 2 w 434"/>
                <a:gd name="T103" fmla="*/ 0 h 268"/>
                <a:gd name="T104" fmla="*/ 2 w 434"/>
                <a:gd name="T105" fmla="*/ 0 h 268"/>
                <a:gd name="T106" fmla="*/ 2 w 434"/>
                <a:gd name="T107" fmla="*/ 0 h 268"/>
                <a:gd name="T108" fmla="*/ 2 w 434"/>
                <a:gd name="T109" fmla="*/ 1 h 268"/>
                <a:gd name="T110" fmla="*/ 2 w 434"/>
                <a:gd name="T111" fmla="*/ 1 h 268"/>
                <a:gd name="T112" fmla="*/ 2 w 434"/>
                <a:gd name="T113" fmla="*/ 1 h 26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34" h="268">
                  <a:moveTo>
                    <a:pt x="433" y="228"/>
                  </a:moveTo>
                  <a:cubicBezTo>
                    <a:pt x="432" y="191"/>
                    <a:pt x="433" y="228"/>
                    <a:pt x="432" y="191"/>
                  </a:cubicBezTo>
                  <a:cubicBezTo>
                    <a:pt x="432" y="169"/>
                    <a:pt x="432" y="191"/>
                    <a:pt x="432" y="169"/>
                  </a:cubicBezTo>
                  <a:cubicBezTo>
                    <a:pt x="433" y="149"/>
                    <a:pt x="432" y="169"/>
                    <a:pt x="433" y="149"/>
                  </a:cubicBezTo>
                  <a:cubicBezTo>
                    <a:pt x="433" y="76"/>
                    <a:pt x="433" y="149"/>
                    <a:pt x="433" y="76"/>
                  </a:cubicBezTo>
                  <a:cubicBezTo>
                    <a:pt x="431" y="65"/>
                    <a:pt x="433" y="76"/>
                    <a:pt x="431" y="65"/>
                  </a:cubicBezTo>
                  <a:cubicBezTo>
                    <a:pt x="428" y="55"/>
                    <a:pt x="431" y="65"/>
                    <a:pt x="428" y="55"/>
                  </a:cubicBezTo>
                  <a:cubicBezTo>
                    <a:pt x="425" y="46"/>
                    <a:pt x="428" y="55"/>
                    <a:pt x="425" y="46"/>
                  </a:cubicBezTo>
                  <a:cubicBezTo>
                    <a:pt x="420" y="38"/>
                    <a:pt x="425" y="46"/>
                    <a:pt x="420" y="38"/>
                  </a:cubicBezTo>
                  <a:cubicBezTo>
                    <a:pt x="415" y="31"/>
                    <a:pt x="420" y="38"/>
                    <a:pt x="415" y="31"/>
                  </a:cubicBezTo>
                  <a:cubicBezTo>
                    <a:pt x="410" y="24"/>
                    <a:pt x="415" y="31"/>
                    <a:pt x="410" y="24"/>
                  </a:cubicBezTo>
                  <a:cubicBezTo>
                    <a:pt x="404" y="18"/>
                    <a:pt x="410" y="24"/>
                    <a:pt x="404" y="18"/>
                  </a:cubicBezTo>
                  <a:cubicBezTo>
                    <a:pt x="397" y="14"/>
                    <a:pt x="404" y="18"/>
                    <a:pt x="397" y="14"/>
                  </a:cubicBezTo>
                  <a:cubicBezTo>
                    <a:pt x="390" y="10"/>
                    <a:pt x="397" y="14"/>
                    <a:pt x="390" y="10"/>
                  </a:cubicBezTo>
                  <a:cubicBezTo>
                    <a:pt x="380" y="7"/>
                    <a:pt x="390" y="10"/>
                    <a:pt x="380" y="7"/>
                  </a:cubicBezTo>
                  <a:cubicBezTo>
                    <a:pt x="372" y="4"/>
                    <a:pt x="380" y="7"/>
                    <a:pt x="372" y="4"/>
                  </a:cubicBezTo>
                  <a:cubicBezTo>
                    <a:pt x="362" y="2"/>
                    <a:pt x="372" y="4"/>
                    <a:pt x="362" y="2"/>
                  </a:cubicBezTo>
                  <a:cubicBezTo>
                    <a:pt x="353" y="0"/>
                    <a:pt x="362" y="2"/>
                    <a:pt x="353" y="0"/>
                  </a:cubicBezTo>
                  <a:cubicBezTo>
                    <a:pt x="342" y="0"/>
                    <a:pt x="353" y="0"/>
                    <a:pt x="342" y="0"/>
                  </a:cubicBezTo>
                  <a:cubicBezTo>
                    <a:pt x="329" y="1"/>
                    <a:pt x="342" y="0"/>
                    <a:pt x="329" y="1"/>
                  </a:cubicBezTo>
                  <a:cubicBezTo>
                    <a:pt x="316" y="4"/>
                    <a:pt x="329" y="1"/>
                    <a:pt x="316" y="4"/>
                  </a:cubicBezTo>
                  <a:cubicBezTo>
                    <a:pt x="304" y="7"/>
                    <a:pt x="316" y="4"/>
                    <a:pt x="304" y="7"/>
                  </a:cubicBezTo>
                  <a:cubicBezTo>
                    <a:pt x="292" y="14"/>
                    <a:pt x="304" y="7"/>
                    <a:pt x="292" y="14"/>
                  </a:cubicBezTo>
                  <a:cubicBezTo>
                    <a:pt x="281" y="20"/>
                    <a:pt x="292" y="14"/>
                    <a:pt x="281" y="20"/>
                  </a:cubicBezTo>
                  <a:cubicBezTo>
                    <a:pt x="270" y="30"/>
                    <a:pt x="281" y="20"/>
                    <a:pt x="270" y="30"/>
                  </a:cubicBezTo>
                  <a:cubicBezTo>
                    <a:pt x="259" y="41"/>
                    <a:pt x="270" y="30"/>
                    <a:pt x="259" y="41"/>
                  </a:cubicBezTo>
                  <a:cubicBezTo>
                    <a:pt x="250" y="52"/>
                    <a:pt x="259" y="41"/>
                    <a:pt x="250" y="52"/>
                  </a:cubicBezTo>
                  <a:cubicBezTo>
                    <a:pt x="245" y="41"/>
                    <a:pt x="250" y="52"/>
                    <a:pt x="245" y="41"/>
                  </a:cubicBezTo>
                  <a:cubicBezTo>
                    <a:pt x="238" y="30"/>
                    <a:pt x="245" y="41"/>
                    <a:pt x="238" y="30"/>
                  </a:cubicBezTo>
                  <a:cubicBezTo>
                    <a:pt x="229" y="20"/>
                    <a:pt x="238" y="30"/>
                    <a:pt x="229" y="20"/>
                  </a:cubicBezTo>
                  <a:cubicBezTo>
                    <a:pt x="220" y="14"/>
                    <a:pt x="229" y="20"/>
                    <a:pt x="220" y="14"/>
                  </a:cubicBezTo>
                  <a:cubicBezTo>
                    <a:pt x="210" y="7"/>
                    <a:pt x="220" y="14"/>
                    <a:pt x="210" y="7"/>
                  </a:cubicBezTo>
                  <a:cubicBezTo>
                    <a:pt x="199" y="4"/>
                    <a:pt x="210" y="7"/>
                    <a:pt x="199" y="4"/>
                  </a:cubicBezTo>
                  <a:cubicBezTo>
                    <a:pt x="187" y="1"/>
                    <a:pt x="199" y="4"/>
                    <a:pt x="187" y="1"/>
                  </a:cubicBezTo>
                  <a:cubicBezTo>
                    <a:pt x="174" y="0"/>
                    <a:pt x="187" y="1"/>
                    <a:pt x="174" y="0"/>
                  </a:cubicBezTo>
                  <a:cubicBezTo>
                    <a:pt x="160" y="1"/>
                    <a:pt x="174" y="0"/>
                    <a:pt x="160" y="1"/>
                  </a:cubicBezTo>
                  <a:cubicBezTo>
                    <a:pt x="148" y="4"/>
                    <a:pt x="160" y="1"/>
                    <a:pt x="148" y="4"/>
                  </a:cubicBezTo>
                  <a:cubicBezTo>
                    <a:pt x="134" y="7"/>
                    <a:pt x="148" y="4"/>
                    <a:pt x="134" y="7"/>
                  </a:cubicBezTo>
                  <a:cubicBezTo>
                    <a:pt x="124" y="13"/>
                    <a:pt x="134" y="7"/>
                    <a:pt x="124" y="13"/>
                  </a:cubicBezTo>
                  <a:cubicBezTo>
                    <a:pt x="113" y="20"/>
                    <a:pt x="124" y="13"/>
                    <a:pt x="113" y="20"/>
                  </a:cubicBezTo>
                  <a:cubicBezTo>
                    <a:pt x="103" y="28"/>
                    <a:pt x="113" y="20"/>
                    <a:pt x="103" y="28"/>
                  </a:cubicBezTo>
                  <a:cubicBezTo>
                    <a:pt x="94" y="37"/>
                    <a:pt x="103" y="28"/>
                    <a:pt x="94" y="37"/>
                  </a:cubicBezTo>
                  <a:cubicBezTo>
                    <a:pt x="85" y="48"/>
                    <a:pt x="94" y="37"/>
                    <a:pt x="85" y="48"/>
                  </a:cubicBezTo>
                  <a:cubicBezTo>
                    <a:pt x="84" y="48"/>
                    <a:pt x="85" y="48"/>
                    <a:pt x="84" y="48"/>
                  </a:cubicBezTo>
                  <a:cubicBezTo>
                    <a:pt x="86" y="7"/>
                    <a:pt x="84" y="48"/>
                    <a:pt x="86" y="7"/>
                  </a:cubicBezTo>
                  <a:cubicBezTo>
                    <a:pt x="0" y="7"/>
                    <a:pt x="86" y="7"/>
                    <a:pt x="0" y="7"/>
                  </a:cubicBezTo>
                  <a:cubicBezTo>
                    <a:pt x="4" y="37"/>
                    <a:pt x="0" y="7"/>
                    <a:pt x="4" y="37"/>
                  </a:cubicBezTo>
                  <a:cubicBezTo>
                    <a:pt x="4" y="66"/>
                    <a:pt x="4" y="37"/>
                    <a:pt x="4" y="66"/>
                  </a:cubicBezTo>
                  <a:cubicBezTo>
                    <a:pt x="5" y="127"/>
                    <a:pt x="4" y="66"/>
                    <a:pt x="5" y="127"/>
                  </a:cubicBezTo>
                  <a:cubicBezTo>
                    <a:pt x="5" y="149"/>
                    <a:pt x="5" y="127"/>
                    <a:pt x="5" y="149"/>
                  </a:cubicBezTo>
                  <a:cubicBezTo>
                    <a:pt x="4" y="211"/>
                    <a:pt x="5" y="149"/>
                    <a:pt x="4" y="211"/>
                  </a:cubicBezTo>
                  <a:cubicBezTo>
                    <a:pt x="4" y="240"/>
                    <a:pt x="4" y="211"/>
                    <a:pt x="4" y="240"/>
                  </a:cubicBezTo>
                  <a:cubicBezTo>
                    <a:pt x="0" y="268"/>
                    <a:pt x="4" y="240"/>
                    <a:pt x="0" y="268"/>
                  </a:cubicBezTo>
                  <a:cubicBezTo>
                    <a:pt x="89" y="268"/>
                    <a:pt x="0" y="268"/>
                    <a:pt x="89" y="268"/>
                  </a:cubicBezTo>
                  <a:cubicBezTo>
                    <a:pt x="88" y="240"/>
                    <a:pt x="89" y="268"/>
                    <a:pt x="88" y="240"/>
                  </a:cubicBezTo>
                  <a:cubicBezTo>
                    <a:pt x="85" y="211"/>
                    <a:pt x="88" y="240"/>
                    <a:pt x="85" y="211"/>
                  </a:cubicBezTo>
                  <a:cubicBezTo>
                    <a:pt x="85" y="110"/>
                    <a:pt x="85" y="211"/>
                    <a:pt x="85" y="110"/>
                  </a:cubicBezTo>
                  <a:cubicBezTo>
                    <a:pt x="88" y="94"/>
                    <a:pt x="85" y="110"/>
                    <a:pt x="88" y="94"/>
                  </a:cubicBezTo>
                  <a:cubicBezTo>
                    <a:pt x="92" y="80"/>
                    <a:pt x="88" y="94"/>
                    <a:pt x="92" y="80"/>
                  </a:cubicBezTo>
                  <a:cubicBezTo>
                    <a:pt x="95" y="74"/>
                    <a:pt x="92" y="80"/>
                    <a:pt x="95" y="74"/>
                  </a:cubicBezTo>
                  <a:cubicBezTo>
                    <a:pt x="97" y="70"/>
                    <a:pt x="95" y="74"/>
                    <a:pt x="97" y="70"/>
                  </a:cubicBezTo>
                  <a:cubicBezTo>
                    <a:pt x="101" y="64"/>
                    <a:pt x="97" y="70"/>
                    <a:pt x="101" y="64"/>
                  </a:cubicBezTo>
                  <a:cubicBezTo>
                    <a:pt x="104" y="59"/>
                    <a:pt x="101" y="64"/>
                    <a:pt x="104" y="59"/>
                  </a:cubicBezTo>
                  <a:cubicBezTo>
                    <a:pt x="108" y="55"/>
                    <a:pt x="104" y="59"/>
                    <a:pt x="108" y="55"/>
                  </a:cubicBezTo>
                  <a:cubicBezTo>
                    <a:pt x="114" y="53"/>
                    <a:pt x="108" y="55"/>
                    <a:pt x="114" y="53"/>
                  </a:cubicBezTo>
                  <a:cubicBezTo>
                    <a:pt x="118" y="50"/>
                    <a:pt x="114" y="53"/>
                    <a:pt x="118" y="50"/>
                  </a:cubicBezTo>
                  <a:cubicBezTo>
                    <a:pt x="130" y="48"/>
                    <a:pt x="118" y="50"/>
                    <a:pt x="130" y="48"/>
                  </a:cubicBezTo>
                  <a:cubicBezTo>
                    <a:pt x="148" y="48"/>
                    <a:pt x="130" y="48"/>
                    <a:pt x="148" y="48"/>
                  </a:cubicBezTo>
                  <a:cubicBezTo>
                    <a:pt x="152" y="50"/>
                    <a:pt x="148" y="48"/>
                    <a:pt x="152" y="50"/>
                  </a:cubicBezTo>
                  <a:cubicBezTo>
                    <a:pt x="157" y="52"/>
                    <a:pt x="152" y="50"/>
                    <a:pt x="157" y="52"/>
                  </a:cubicBezTo>
                  <a:cubicBezTo>
                    <a:pt x="161" y="55"/>
                    <a:pt x="157" y="52"/>
                    <a:pt x="161" y="55"/>
                  </a:cubicBezTo>
                  <a:cubicBezTo>
                    <a:pt x="164" y="58"/>
                    <a:pt x="161" y="55"/>
                    <a:pt x="164" y="58"/>
                  </a:cubicBezTo>
                  <a:cubicBezTo>
                    <a:pt x="167" y="61"/>
                    <a:pt x="164" y="58"/>
                    <a:pt x="167" y="61"/>
                  </a:cubicBezTo>
                  <a:cubicBezTo>
                    <a:pt x="170" y="66"/>
                    <a:pt x="167" y="61"/>
                    <a:pt x="170" y="66"/>
                  </a:cubicBezTo>
                  <a:cubicBezTo>
                    <a:pt x="174" y="76"/>
                    <a:pt x="170" y="66"/>
                    <a:pt x="174" y="76"/>
                  </a:cubicBezTo>
                  <a:cubicBezTo>
                    <a:pt x="178" y="86"/>
                    <a:pt x="174" y="76"/>
                    <a:pt x="178" y="86"/>
                  </a:cubicBezTo>
                  <a:cubicBezTo>
                    <a:pt x="178" y="101"/>
                    <a:pt x="178" y="86"/>
                    <a:pt x="178" y="101"/>
                  </a:cubicBezTo>
                  <a:cubicBezTo>
                    <a:pt x="179" y="116"/>
                    <a:pt x="178" y="101"/>
                    <a:pt x="179" y="116"/>
                  </a:cubicBezTo>
                  <a:cubicBezTo>
                    <a:pt x="179" y="149"/>
                    <a:pt x="179" y="116"/>
                    <a:pt x="179" y="149"/>
                  </a:cubicBezTo>
                  <a:cubicBezTo>
                    <a:pt x="178" y="211"/>
                    <a:pt x="179" y="149"/>
                    <a:pt x="178" y="211"/>
                  </a:cubicBezTo>
                  <a:cubicBezTo>
                    <a:pt x="176" y="240"/>
                    <a:pt x="178" y="211"/>
                    <a:pt x="176" y="240"/>
                  </a:cubicBezTo>
                  <a:cubicBezTo>
                    <a:pt x="174" y="268"/>
                    <a:pt x="176" y="240"/>
                    <a:pt x="174" y="268"/>
                  </a:cubicBezTo>
                  <a:cubicBezTo>
                    <a:pt x="263" y="268"/>
                    <a:pt x="174" y="268"/>
                    <a:pt x="263" y="268"/>
                  </a:cubicBezTo>
                  <a:cubicBezTo>
                    <a:pt x="260" y="240"/>
                    <a:pt x="263" y="268"/>
                    <a:pt x="260" y="240"/>
                  </a:cubicBezTo>
                  <a:cubicBezTo>
                    <a:pt x="259" y="211"/>
                    <a:pt x="260" y="240"/>
                    <a:pt x="259" y="211"/>
                  </a:cubicBezTo>
                  <a:cubicBezTo>
                    <a:pt x="258" y="149"/>
                    <a:pt x="259" y="211"/>
                    <a:pt x="258" y="149"/>
                  </a:cubicBezTo>
                  <a:cubicBezTo>
                    <a:pt x="258" y="110"/>
                    <a:pt x="258" y="149"/>
                    <a:pt x="258" y="110"/>
                  </a:cubicBezTo>
                  <a:cubicBezTo>
                    <a:pt x="259" y="100"/>
                    <a:pt x="258" y="110"/>
                    <a:pt x="259" y="100"/>
                  </a:cubicBezTo>
                  <a:cubicBezTo>
                    <a:pt x="259" y="90"/>
                    <a:pt x="259" y="100"/>
                    <a:pt x="259" y="90"/>
                  </a:cubicBezTo>
                  <a:cubicBezTo>
                    <a:pt x="263" y="79"/>
                    <a:pt x="259" y="90"/>
                    <a:pt x="263" y="79"/>
                  </a:cubicBezTo>
                  <a:cubicBezTo>
                    <a:pt x="266" y="70"/>
                    <a:pt x="263" y="79"/>
                    <a:pt x="266" y="70"/>
                  </a:cubicBezTo>
                  <a:cubicBezTo>
                    <a:pt x="270" y="65"/>
                    <a:pt x="266" y="70"/>
                    <a:pt x="270" y="65"/>
                  </a:cubicBezTo>
                  <a:cubicBezTo>
                    <a:pt x="274" y="61"/>
                    <a:pt x="270" y="65"/>
                    <a:pt x="274" y="61"/>
                  </a:cubicBezTo>
                  <a:cubicBezTo>
                    <a:pt x="277" y="56"/>
                    <a:pt x="274" y="61"/>
                    <a:pt x="277" y="56"/>
                  </a:cubicBezTo>
                  <a:cubicBezTo>
                    <a:pt x="292" y="49"/>
                    <a:pt x="277" y="56"/>
                    <a:pt x="292" y="49"/>
                  </a:cubicBezTo>
                  <a:cubicBezTo>
                    <a:pt x="298" y="48"/>
                    <a:pt x="292" y="49"/>
                    <a:pt x="298" y="48"/>
                  </a:cubicBezTo>
                  <a:cubicBezTo>
                    <a:pt x="316" y="48"/>
                    <a:pt x="298" y="48"/>
                    <a:pt x="316" y="48"/>
                  </a:cubicBezTo>
                  <a:cubicBezTo>
                    <a:pt x="320" y="50"/>
                    <a:pt x="316" y="48"/>
                    <a:pt x="320" y="50"/>
                  </a:cubicBezTo>
                  <a:cubicBezTo>
                    <a:pt x="325" y="52"/>
                    <a:pt x="320" y="50"/>
                    <a:pt x="325" y="52"/>
                  </a:cubicBezTo>
                  <a:cubicBezTo>
                    <a:pt x="330" y="54"/>
                    <a:pt x="325" y="52"/>
                    <a:pt x="330" y="54"/>
                  </a:cubicBezTo>
                  <a:cubicBezTo>
                    <a:pt x="334" y="56"/>
                    <a:pt x="330" y="54"/>
                    <a:pt x="334" y="56"/>
                  </a:cubicBezTo>
                  <a:cubicBezTo>
                    <a:pt x="341" y="64"/>
                    <a:pt x="334" y="56"/>
                    <a:pt x="341" y="64"/>
                  </a:cubicBezTo>
                  <a:cubicBezTo>
                    <a:pt x="343" y="68"/>
                    <a:pt x="341" y="64"/>
                    <a:pt x="343" y="68"/>
                  </a:cubicBezTo>
                  <a:cubicBezTo>
                    <a:pt x="346" y="72"/>
                    <a:pt x="343" y="68"/>
                    <a:pt x="346" y="72"/>
                  </a:cubicBezTo>
                  <a:cubicBezTo>
                    <a:pt x="348" y="78"/>
                    <a:pt x="346" y="72"/>
                    <a:pt x="348" y="78"/>
                  </a:cubicBezTo>
                  <a:cubicBezTo>
                    <a:pt x="349" y="84"/>
                    <a:pt x="348" y="78"/>
                    <a:pt x="349" y="84"/>
                  </a:cubicBezTo>
                  <a:cubicBezTo>
                    <a:pt x="352" y="97"/>
                    <a:pt x="349" y="84"/>
                    <a:pt x="352" y="97"/>
                  </a:cubicBezTo>
                  <a:cubicBezTo>
                    <a:pt x="353" y="114"/>
                    <a:pt x="352" y="97"/>
                    <a:pt x="353" y="114"/>
                  </a:cubicBezTo>
                  <a:cubicBezTo>
                    <a:pt x="352" y="161"/>
                    <a:pt x="353" y="114"/>
                    <a:pt x="352" y="161"/>
                  </a:cubicBezTo>
                  <a:cubicBezTo>
                    <a:pt x="352" y="202"/>
                    <a:pt x="352" y="161"/>
                    <a:pt x="352" y="202"/>
                  </a:cubicBezTo>
                  <a:cubicBezTo>
                    <a:pt x="349" y="238"/>
                    <a:pt x="352" y="202"/>
                    <a:pt x="349" y="238"/>
                  </a:cubicBezTo>
                  <a:cubicBezTo>
                    <a:pt x="346" y="268"/>
                    <a:pt x="349" y="238"/>
                    <a:pt x="346" y="268"/>
                  </a:cubicBezTo>
                  <a:cubicBezTo>
                    <a:pt x="434" y="268"/>
                    <a:pt x="346" y="268"/>
                    <a:pt x="434" y="268"/>
                  </a:cubicBezTo>
                  <a:cubicBezTo>
                    <a:pt x="433" y="228"/>
                    <a:pt x="434" y="268"/>
                    <a:pt x="433" y="228"/>
                  </a:cubicBezTo>
                </a:path>
              </a:pathLst>
            </a:cu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3" name="Freeform 112"/>
            <p:cNvSpPr>
              <a:spLocks noChangeArrowheads="1"/>
            </p:cNvSpPr>
            <p:nvPr userDrawn="1"/>
          </p:nvSpPr>
          <p:spPr bwMode="auto">
            <a:xfrm>
              <a:off x="5304" y="3972"/>
              <a:ext cx="113" cy="110"/>
            </a:xfrm>
            <a:custGeom>
              <a:avLst/>
              <a:gdLst>
                <a:gd name="T0" fmla="*/ 1 w 282"/>
                <a:gd name="T1" fmla="*/ 1 h 275"/>
                <a:gd name="T2" fmla="*/ 1 w 282"/>
                <a:gd name="T3" fmla="*/ 1 h 275"/>
                <a:gd name="T4" fmla="*/ 1 w 282"/>
                <a:gd name="T5" fmla="*/ 0 h 275"/>
                <a:gd name="T6" fmla="*/ 1 w 282"/>
                <a:gd name="T7" fmla="*/ 0 h 275"/>
                <a:gd name="T8" fmla="*/ 1 w 282"/>
                <a:gd name="T9" fmla="*/ 0 h 275"/>
                <a:gd name="T10" fmla="*/ 1 w 282"/>
                <a:gd name="T11" fmla="*/ 0 h 275"/>
                <a:gd name="T12" fmla="*/ 1 w 282"/>
                <a:gd name="T13" fmla="*/ 0 h 275"/>
                <a:gd name="T14" fmla="*/ 0 w 282"/>
                <a:gd name="T15" fmla="*/ 0 h 275"/>
                <a:gd name="T16" fmla="*/ 0 w 282"/>
                <a:gd name="T17" fmla="*/ 0 h 275"/>
                <a:gd name="T18" fmla="*/ 0 w 282"/>
                <a:gd name="T19" fmla="*/ 0 h 275"/>
                <a:gd name="T20" fmla="*/ 0 w 282"/>
                <a:gd name="T21" fmla="*/ 0 h 275"/>
                <a:gd name="T22" fmla="*/ 0 w 282"/>
                <a:gd name="T23" fmla="*/ 0 h 275"/>
                <a:gd name="T24" fmla="*/ 0 w 282"/>
                <a:gd name="T25" fmla="*/ 0 h 275"/>
                <a:gd name="T26" fmla="*/ 0 w 282"/>
                <a:gd name="T27" fmla="*/ 0 h 275"/>
                <a:gd name="T28" fmla="*/ 0 w 282"/>
                <a:gd name="T29" fmla="*/ 0 h 275"/>
                <a:gd name="T30" fmla="*/ 1 w 282"/>
                <a:gd name="T31" fmla="*/ 0 h 275"/>
                <a:gd name="T32" fmla="*/ 1 w 282"/>
                <a:gd name="T33" fmla="*/ 0 h 275"/>
                <a:gd name="T34" fmla="*/ 1 w 282"/>
                <a:gd name="T35" fmla="*/ 0 h 275"/>
                <a:gd name="T36" fmla="*/ 1 w 282"/>
                <a:gd name="T37" fmla="*/ 0 h 275"/>
                <a:gd name="T38" fmla="*/ 1 w 282"/>
                <a:gd name="T39" fmla="*/ 0 h 275"/>
                <a:gd name="T40" fmla="*/ 0 w 282"/>
                <a:gd name="T41" fmla="*/ 0 h 275"/>
                <a:gd name="T42" fmla="*/ 0 w 282"/>
                <a:gd name="T43" fmla="*/ 1 h 275"/>
                <a:gd name="T44" fmla="*/ 0 w 282"/>
                <a:gd name="T45" fmla="*/ 1 h 275"/>
                <a:gd name="T46" fmla="*/ 0 w 282"/>
                <a:gd name="T47" fmla="*/ 1 h 275"/>
                <a:gd name="T48" fmla="*/ 0 w 282"/>
                <a:gd name="T49" fmla="*/ 1 h 275"/>
                <a:gd name="T50" fmla="*/ 0 w 282"/>
                <a:gd name="T51" fmla="*/ 1 h 275"/>
                <a:gd name="T52" fmla="*/ 0 w 282"/>
                <a:gd name="T53" fmla="*/ 1 h 275"/>
                <a:gd name="T54" fmla="*/ 0 w 282"/>
                <a:gd name="T55" fmla="*/ 1 h 275"/>
                <a:gd name="T56" fmla="*/ 0 w 282"/>
                <a:gd name="T57" fmla="*/ 1 h 275"/>
                <a:gd name="T58" fmla="*/ 0 w 282"/>
                <a:gd name="T59" fmla="*/ 1 h 275"/>
                <a:gd name="T60" fmla="*/ 0 w 282"/>
                <a:gd name="T61" fmla="*/ 1 h 275"/>
                <a:gd name="T62" fmla="*/ 1 w 282"/>
                <a:gd name="T63" fmla="*/ 1 h 275"/>
                <a:gd name="T64" fmla="*/ 1 w 282"/>
                <a:gd name="T65" fmla="*/ 1 h 275"/>
                <a:gd name="T66" fmla="*/ 1 w 282"/>
                <a:gd name="T67" fmla="*/ 1 h 275"/>
                <a:gd name="T68" fmla="*/ 1 w 282"/>
                <a:gd name="T69" fmla="*/ 1 h 275"/>
                <a:gd name="T70" fmla="*/ 1 w 282"/>
                <a:gd name="T71" fmla="*/ 1 h 275"/>
                <a:gd name="T72" fmla="*/ 1 w 282"/>
                <a:gd name="T73" fmla="*/ 1 h 275"/>
                <a:gd name="T74" fmla="*/ 1 w 282"/>
                <a:gd name="T75" fmla="*/ 1 h 275"/>
                <a:gd name="T76" fmla="*/ 1 w 282"/>
                <a:gd name="T77" fmla="*/ 1 h 275"/>
                <a:gd name="T78" fmla="*/ 1 w 282"/>
                <a:gd name="T79" fmla="*/ 1 h 275"/>
                <a:gd name="T80" fmla="*/ 1 w 282"/>
                <a:gd name="T81" fmla="*/ 1 h 275"/>
                <a:gd name="T82" fmla="*/ 1 w 282"/>
                <a:gd name="T83" fmla="*/ 1 h 275"/>
                <a:gd name="T84" fmla="*/ 1 w 282"/>
                <a:gd name="T85" fmla="*/ 1 h 275"/>
                <a:gd name="T86" fmla="*/ 0 w 282"/>
                <a:gd name="T87" fmla="*/ 1 h 275"/>
                <a:gd name="T88" fmla="*/ 0 w 282"/>
                <a:gd name="T89" fmla="*/ 1 h 275"/>
                <a:gd name="T90" fmla="*/ 0 w 282"/>
                <a:gd name="T91" fmla="*/ 1 h 275"/>
                <a:gd name="T92" fmla="*/ 0 w 282"/>
                <a:gd name="T93" fmla="*/ 1 h 275"/>
                <a:gd name="T94" fmla="*/ 0 w 282"/>
                <a:gd name="T95" fmla="*/ 1 h 275"/>
                <a:gd name="T96" fmla="*/ 1 w 282"/>
                <a:gd name="T97" fmla="*/ 1 h 275"/>
                <a:gd name="T98" fmla="*/ 1 w 282"/>
                <a:gd name="T99" fmla="*/ 1 h 2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82" h="275">
                  <a:moveTo>
                    <a:pt x="263" y="247"/>
                  </a:moveTo>
                  <a:cubicBezTo>
                    <a:pt x="257" y="246"/>
                    <a:pt x="263" y="247"/>
                    <a:pt x="257" y="246"/>
                  </a:cubicBezTo>
                  <a:cubicBezTo>
                    <a:pt x="252" y="242"/>
                    <a:pt x="257" y="246"/>
                    <a:pt x="252" y="242"/>
                  </a:cubicBezTo>
                  <a:cubicBezTo>
                    <a:pt x="248" y="239"/>
                    <a:pt x="252" y="242"/>
                    <a:pt x="248" y="239"/>
                  </a:cubicBezTo>
                  <a:cubicBezTo>
                    <a:pt x="246" y="232"/>
                    <a:pt x="248" y="239"/>
                    <a:pt x="246" y="232"/>
                  </a:cubicBezTo>
                  <a:cubicBezTo>
                    <a:pt x="244" y="223"/>
                    <a:pt x="246" y="232"/>
                    <a:pt x="244" y="223"/>
                  </a:cubicBezTo>
                  <a:cubicBezTo>
                    <a:pt x="244" y="211"/>
                    <a:pt x="244" y="223"/>
                    <a:pt x="244" y="211"/>
                  </a:cubicBezTo>
                  <a:cubicBezTo>
                    <a:pt x="245" y="152"/>
                    <a:pt x="244" y="211"/>
                    <a:pt x="245" y="152"/>
                  </a:cubicBezTo>
                  <a:cubicBezTo>
                    <a:pt x="245" y="77"/>
                    <a:pt x="245" y="152"/>
                    <a:pt x="245" y="77"/>
                  </a:cubicBezTo>
                  <a:cubicBezTo>
                    <a:pt x="242" y="66"/>
                    <a:pt x="245" y="77"/>
                    <a:pt x="242" y="66"/>
                  </a:cubicBezTo>
                  <a:cubicBezTo>
                    <a:pt x="240" y="56"/>
                    <a:pt x="242" y="66"/>
                    <a:pt x="240" y="56"/>
                  </a:cubicBezTo>
                  <a:cubicBezTo>
                    <a:pt x="236" y="48"/>
                    <a:pt x="240" y="56"/>
                    <a:pt x="236" y="48"/>
                  </a:cubicBezTo>
                  <a:cubicBezTo>
                    <a:pt x="232" y="40"/>
                    <a:pt x="236" y="48"/>
                    <a:pt x="232" y="40"/>
                  </a:cubicBezTo>
                  <a:cubicBezTo>
                    <a:pt x="228" y="32"/>
                    <a:pt x="232" y="40"/>
                    <a:pt x="228" y="32"/>
                  </a:cubicBezTo>
                  <a:cubicBezTo>
                    <a:pt x="214" y="20"/>
                    <a:pt x="228" y="32"/>
                    <a:pt x="214" y="20"/>
                  </a:cubicBezTo>
                  <a:cubicBezTo>
                    <a:pt x="206" y="16"/>
                    <a:pt x="214" y="20"/>
                    <a:pt x="206" y="16"/>
                  </a:cubicBezTo>
                  <a:cubicBezTo>
                    <a:pt x="199" y="12"/>
                    <a:pt x="206" y="16"/>
                    <a:pt x="199" y="12"/>
                  </a:cubicBezTo>
                  <a:cubicBezTo>
                    <a:pt x="190" y="8"/>
                    <a:pt x="199" y="12"/>
                    <a:pt x="190" y="8"/>
                  </a:cubicBezTo>
                  <a:cubicBezTo>
                    <a:pt x="180" y="6"/>
                    <a:pt x="190" y="8"/>
                    <a:pt x="180" y="6"/>
                  </a:cubicBezTo>
                  <a:cubicBezTo>
                    <a:pt x="169" y="4"/>
                    <a:pt x="180" y="6"/>
                    <a:pt x="169" y="4"/>
                  </a:cubicBezTo>
                  <a:cubicBezTo>
                    <a:pt x="157" y="1"/>
                    <a:pt x="169" y="4"/>
                    <a:pt x="157" y="1"/>
                  </a:cubicBezTo>
                  <a:cubicBezTo>
                    <a:pt x="144" y="0"/>
                    <a:pt x="157" y="1"/>
                    <a:pt x="144" y="0"/>
                  </a:cubicBezTo>
                  <a:cubicBezTo>
                    <a:pt x="132" y="0"/>
                    <a:pt x="144" y="0"/>
                    <a:pt x="132" y="0"/>
                  </a:cubicBezTo>
                  <a:cubicBezTo>
                    <a:pt x="118" y="1"/>
                    <a:pt x="132" y="0"/>
                    <a:pt x="118" y="1"/>
                  </a:cubicBezTo>
                  <a:cubicBezTo>
                    <a:pt x="103" y="4"/>
                    <a:pt x="118" y="1"/>
                    <a:pt x="103" y="4"/>
                  </a:cubicBezTo>
                  <a:cubicBezTo>
                    <a:pt x="89" y="6"/>
                    <a:pt x="103" y="4"/>
                    <a:pt x="89" y="6"/>
                  </a:cubicBezTo>
                  <a:cubicBezTo>
                    <a:pt x="74" y="11"/>
                    <a:pt x="89" y="6"/>
                    <a:pt x="74" y="11"/>
                  </a:cubicBezTo>
                  <a:cubicBezTo>
                    <a:pt x="66" y="13"/>
                    <a:pt x="74" y="11"/>
                    <a:pt x="66" y="13"/>
                  </a:cubicBezTo>
                  <a:cubicBezTo>
                    <a:pt x="58" y="17"/>
                    <a:pt x="66" y="13"/>
                    <a:pt x="58" y="17"/>
                  </a:cubicBezTo>
                  <a:cubicBezTo>
                    <a:pt x="41" y="26"/>
                    <a:pt x="58" y="17"/>
                    <a:pt x="41" y="26"/>
                  </a:cubicBezTo>
                  <a:cubicBezTo>
                    <a:pt x="25" y="36"/>
                    <a:pt x="41" y="26"/>
                    <a:pt x="25" y="36"/>
                  </a:cubicBezTo>
                  <a:cubicBezTo>
                    <a:pt x="11" y="46"/>
                    <a:pt x="25" y="36"/>
                    <a:pt x="11" y="46"/>
                  </a:cubicBezTo>
                  <a:cubicBezTo>
                    <a:pt x="13" y="59"/>
                    <a:pt x="11" y="46"/>
                    <a:pt x="13" y="59"/>
                  </a:cubicBezTo>
                  <a:cubicBezTo>
                    <a:pt x="14" y="70"/>
                    <a:pt x="13" y="59"/>
                    <a:pt x="14" y="70"/>
                  </a:cubicBezTo>
                  <a:cubicBezTo>
                    <a:pt x="17" y="78"/>
                    <a:pt x="14" y="70"/>
                    <a:pt x="17" y="78"/>
                  </a:cubicBezTo>
                  <a:cubicBezTo>
                    <a:pt x="22" y="103"/>
                    <a:pt x="17" y="78"/>
                    <a:pt x="22" y="103"/>
                  </a:cubicBezTo>
                  <a:cubicBezTo>
                    <a:pt x="29" y="97"/>
                    <a:pt x="22" y="103"/>
                    <a:pt x="29" y="97"/>
                  </a:cubicBezTo>
                  <a:cubicBezTo>
                    <a:pt x="36" y="90"/>
                    <a:pt x="29" y="97"/>
                    <a:pt x="36" y="90"/>
                  </a:cubicBezTo>
                  <a:cubicBezTo>
                    <a:pt x="47" y="83"/>
                    <a:pt x="36" y="90"/>
                    <a:pt x="47" y="83"/>
                  </a:cubicBezTo>
                  <a:cubicBezTo>
                    <a:pt x="60" y="74"/>
                    <a:pt x="47" y="83"/>
                    <a:pt x="60" y="74"/>
                  </a:cubicBezTo>
                  <a:cubicBezTo>
                    <a:pt x="76" y="67"/>
                    <a:pt x="60" y="74"/>
                    <a:pt x="76" y="67"/>
                  </a:cubicBezTo>
                  <a:cubicBezTo>
                    <a:pt x="82" y="64"/>
                    <a:pt x="76" y="67"/>
                    <a:pt x="82" y="64"/>
                  </a:cubicBezTo>
                  <a:cubicBezTo>
                    <a:pt x="90" y="61"/>
                    <a:pt x="82" y="64"/>
                    <a:pt x="90" y="61"/>
                  </a:cubicBezTo>
                  <a:cubicBezTo>
                    <a:pt x="100" y="59"/>
                    <a:pt x="90" y="61"/>
                    <a:pt x="100" y="59"/>
                  </a:cubicBezTo>
                  <a:cubicBezTo>
                    <a:pt x="107" y="59"/>
                    <a:pt x="100" y="59"/>
                    <a:pt x="107" y="59"/>
                  </a:cubicBezTo>
                  <a:cubicBezTo>
                    <a:pt x="119" y="58"/>
                    <a:pt x="107" y="59"/>
                    <a:pt x="119" y="58"/>
                  </a:cubicBezTo>
                  <a:cubicBezTo>
                    <a:pt x="128" y="58"/>
                    <a:pt x="119" y="58"/>
                    <a:pt x="128" y="58"/>
                  </a:cubicBezTo>
                  <a:cubicBezTo>
                    <a:pt x="137" y="59"/>
                    <a:pt x="128" y="58"/>
                    <a:pt x="137" y="59"/>
                  </a:cubicBezTo>
                  <a:cubicBezTo>
                    <a:pt x="143" y="62"/>
                    <a:pt x="137" y="59"/>
                    <a:pt x="143" y="62"/>
                  </a:cubicBezTo>
                  <a:cubicBezTo>
                    <a:pt x="149" y="65"/>
                    <a:pt x="143" y="62"/>
                    <a:pt x="149" y="65"/>
                  </a:cubicBezTo>
                  <a:cubicBezTo>
                    <a:pt x="154" y="68"/>
                    <a:pt x="149" y="65"/>
                    <a:pt x="154" y="68"/>
                  </a:cubicBezTo>
                  <a:cubicBezTo>
                    <a:pt x="157" y="72"/>
                    <a:pt x="154" y="68"/>
                    <a:pt x="157" y="72"/>
                  </a:cubicBezTo>
                  <a:cubicBezTo>
                    <a:pt x="158" y="76"/>
                    <a:pt x="157" y="72"/>
                    <a:pt x="158" y="76"/>
                  </a:cubicBezTo>
                  <a:cubicBezTo>
                    <a:pt x="161" y="82"/>
                    <a:pt x="158" y="76"/>
                    <a:pt x="161" y="82"/>
                  </a:cubicBezTo>
                  <a:cubicBezTo>
                    <a:pt x="161" y="95"/>
                    <a:pt x="161" y="82"/>
                    <a:pt x="161" y="95"/>
                  </a:cubicBezTo>
                  <a:cubicBezTo>
                    <a:pt x="158" y="100"/>
                    <a:pt x="161" y="95"/>
                    <a:pt x="158" y="100"/>
                  </a:cubicBezTo>
                  <a:cubicBezTo>
                    <a:pt x="157" y="102"/>
                    <a:pt x="158" y="100"/>
                    <a:pt x="157" y="102"/>
                  </a:cubicBezTo>
                  <a:cubicBezTo>
                    <a:pt x="155" y="104"/>
                    <a:pt x="157" y="102"/>
                    <a:pt x="155" y="104"/>
                  </a:cubicBezTo>
                  <a:cubicBezTo>
                    <a:pt x="149" y="109"/>
                    <a:pt x="155" y="104"/>
                    <a:pt x="149" y="109"/>
                  </a:cubicBezTo>
                  <a:cubicBezTo>
                    <a:pt x="140" y="113"/>
                    <a:pt x="149" y="109"/>
                    <a:pt x="140" y="113"/>
                  </a:cubicBezTo>
                  <a:cubicBezTo>
                    <a:pt x="127" y="118"/>
                    <a:pt x="140" y="113"/>
                    <a:pt x="127" y="118"/>
                  </a:cubicBezTo>
                  <a:cubicBezTo>
                    <a:pt x="110" y="121"/>
                    <a:pt x="127" y="118"/>
                    <a:pt x="110" y="121"/>
                  </a:cubicBezTo>
                  <a:cubicBezTo>
                    <a:pt x="88" y="126"/>
                    <a:pt x="110" y="121"/>
                    <a:pt x="88" y="126"/>
                  </a:cubicBezTo>
                  <a:cubicBezTo>
                    <a:pt x="68" y="131"/>
                    <a:pt x="88" y="126"/>
                    <a:pt x="68" y="131"/>
                  </a:cubicBezTo>
                  <a:cubicBezTo>
                    <a:pt x="52" y="137"/>
                    <a:pt x="68" y="131"/>
                    <a:pt x="52" y="137"/>
                  </a:cubicBezTo>
                  <a:cubicBezTo>
                    <a:pt x="43" y="140"/>
                    <a:pt x="52" y="137"/>
                    <a:pt x="43" y="140"/>
                  </a:cubicBezTo>
                  <a:cubicBezTo>
                    <a:pt x="36" y="144"/>
                    <a:pt x="43" y="140"/>
                    <a:pt x="36" y="144"/>
                  </a:cubicBezTo>
                  <a:cubicBezTo>
                    <a:pt x="30" y="149"/>
                    <a:pt x="36" y="144"/>
                    <a:pt x="30" y="149"/>
                  </a:cubicBezTo>
                  <a:cubicBezTo>
                    <a:pt x="24" y="152"/>
                    <a:pt x="30" y="149"/>
                    <a:pt x="24" y="152"/>
                  </a:cubicBezTo>
                  <a:cubicBezTo>
                    <a:pt x="18" y="157"/>
                    <a:pt x="24" y="152"/>
                    <a:pt x="18" y="157"/>
                  </a:cubicBezTo>
                  <a:cubicBezTo>
                    <a:pt x="14" y="162"/>
                    <a:pt x="18" y="157"/>
                    <a:pt x="14" y="162"/>
                  </a:cubicBezTo>
                  <a:cubicBezTo>
                    <a:pt x="10" y="168"/>
                    <a:pt x="14" y="162"/>
                    <a:pt x="10" y="168"/>
                  </a:cubicBezTo>
                  <a:cubicBezTo>
                    <a:pt x="6" y="175"/>
                    <a:pt x="10" y="168"/>
                    <a:pt x="6" y="175"/>
                  </a:cubicBezTo>
                  <a:cubicBezTo>
                    <a:pt x="4" y="181"/>
                    <a:pt x="6" y="175"/>
                    <a:pt x="4" y="181"/>
                  </a:cubicBezTo>
                  <a:cubicBezTo>
                    <a:pt x="1" y="188"/>
                    <a:pt x="4" y="181"/>
                    <a:pt x="1" y="188"/>
                  </a:cubicBezTo>
                  <a:cubicBezTo>
                    <a:pt x="0" y="197"/>
                    <a:pt x="1" y="188"/>
                    <a:pt x="0" y="197"/>
                  </a:cubicBezTo>
                  <a:cubicBezTo>
                    <a:pt x="0" y="211"/>
                    <a:pt x="0" y="197"/>
                    <a:pt x="0" y="211"/>
                  </a:cubicBezTo>
                  <a:cubicBezTo>
                    <a:pt x="1" y="218"/>
                    <a:pt x="0" y="211"/>
                    <a:pt x="1" y="218"/>
                  </a:cubicBezTo>
                  <a:cubicBezTo>
                    <a:pt x="2" y="224"/>
                    <a:pt x="1" y="218"/>
                    <a:pt x="2" y="224"/>
                  </a:cubicBezTo>
                  <a:cubicBezTo>
                    <a:pt x="5" y="232"/>
                    <a:pt x="2" y="224"/>
                    <a:pt x="5" y="232"/>
                  </a:cubicBezTo>
                  <a:cubicBezTo>
                    <a:pt x="7" y="238"/>
                    <a:pt x="5" y="232"/>
                    <a:pt x="7" y="238"/>
                  </a:cubicBezTo>
                  <a:cubicBezTo>
                    <a:pt x="11" y="242"/>
                    <a:pt x="7" y="238"/>
                    <a:pt x="11" y="242"/>
                  </a:cubicBezTo>
                  <a:cubicBezTo>
                    <a:pt x="14" y="248"/>
                    <a:pt x="11" y="242"/>
                    <a:pt x="14" y="248"/>
                  </a:cubicBezTo>
                  <a:cubicBezTo>
                    <a:pt x="20" y="253"/>
                    <a:pt x="14" y="248"/>
                    <a:pt x="20" y="253"/>
                  </a:cubicBezTo>
                  <a:cubicBezTo>
                    <a:pt x="25" y="259"/>
                    <a:pt x="20" y="253"/>
                    <a:pt x="25" y="259"/>
                  </a:cubicBezTo>
                  <a:cubicBezTo>
                    <a:pt x="32" y="263"/>
                    <a:pt x="25" y="259"/>
                    <a:pt x="32" y="263"/>
                  </a:cubicBezTo>
                  <a:cubicBezTo>
                    <a:pt x="38" y="266"/>
                    <a:pt x="32" y="263"/>
                    <a:pt x="38" y="266"/>
                  </a:cubicBezTo>
                  <a:cubicBezTo>
                    <a:pt x="47" y="269"/>
                    <a:pt x="38" y="266"/>
                    <a:pt x="47" y="269"/>
                  </a:cubicBezTo>
                  <a:cubicBezTo>
                    <a:pt x="54" y="271"/>
                    <a:pt x="47" y="269"/>
                    <a:pt x="54" y="271"/>
                  </a:cubicBezTo>
                  <a:cubicBezTo>
                    <a:pt x="64" y="272"/>
                    <a:pt x="54" y="271"/>
                    <a:pt x="64" y="272"/>
                  </a:cubicBezTo>
                  <a:cubicBezTo>
                    <a:pt x="85" y="275"/>
                    <a:pt x="64" y="272"/>
                    <a:pt x="85" y="275"/>
                  </a:cubicBezTo>
                  <a:cubicBezTo>
                    <a:pt x="97" y="274"/>
                    <a:pt x="85" y="275"/>
                    <a:pt x="97" y="274"/>
                  </a:cubicBezTo>
                  <a:cubicBezTo>
                    <a:pt x="110" y="272"/>
                    <a:pt x="97" y="274"/>
                    <a:pt x="110" y="272"/>
                  </a:cubicBezTo>
                  <a:cubicBezTo>
                    <a:pt x="121" y="269"/>
                    <a:pt x="110" y="272"/>
                    <a:pt x="121" y="269"/>
                  </a:cubicBezTo>
                  <a:cubicBezTo>
                    <a:pt x="131" y="264"/>
                    <a:pt x="121" y="269"/>
                    <a:pt x="131" y="264"/>
                  </a:cubicBezTo>
                  <a:cubicBezTo>
                    <a:pt x="139" y="259"/>
                    <a:pt x="131" y="264"/>
                    <a:pt x="139" y="259"/>
                  </a:cubicBezTo>
                  <a:cubicBezTo>
                    <a:pt x="148" y="252"/>
                    <a:pt x="139" y="259"/>
                    <a:pt x="148" y="252"/>
                  </a:cubicBezTo>
                  <a:cubicBezTo>
                    <a:pt x="156" y="245"/>
                    <a:pt x="148" y="252"/>
                    <a:pt x="156" y="245"/>
                  </a:cubicBezTo>
                  <a:cubicBezTo>
                    <a:pt x="163" y="236"/>
                    <a:pt x="156" y="245"/>
                    <a:pt x="163" y="236"/>
                  </a:cubicBezTo>
                  <a:cubicBezTo>
                    <a:pt x="167" y="245"/>
                    <a:pt x="163" y="236"/>
                    <a:pt x="167" y="245"/>
                  </a:cubicBezTo>
                  <a:cubicBezTo>
                    <a:pt x="170" y="253"/>
                    <a:pt x="167" y="245"/>
                    <a:pt x="170" y="253"/>
                  </a:cubicBezTo>
                  <a:cubicBezTo>
                    <a:pt x="178" y="259"/>
                    <a:pt x="170" y="253"/>
                    <a:pt x="178" y="259"/>
                  </a:cubicBezTo>
                  <a:cubicBezTo>
                    <a:pt x="184" y="265"/>
                    <a:pt x="178" y="259"/>
                    <a:pt x="184" y="265"/>
                  </a:cubicBezTo>
                  <a:cubicBezTo>
                    <a:pt x="191" y="269"/>
                    <a:pt x="184" y="265"/>
                    <a:pt x="191" y="269"/>
                  </a:cubicBezTo>
                  <a:cubicBezTo>
                    <a:pt x="199" y="272"/>
                    <a:pt x="191" y="269"/>
                    <a:pt x="199" y="272"/>
                  </a:cubicBezTo>
                  <a:cubicBezTo>
                    <a:pt x="218" y="275"/>
                    <a:pt x="199" y="272"/>
                    <a:pt x="218" y="275"/>
                  </a:cubicBezTo>
                  <a:cubicBezTo>
                    <a:pt x="232" y="274"/>
                    <a:pt x="218" y="275"/>
                    <a:pt x="232" y="274"/>
                  </a:cubicBezTo>
                  <a:cubicBezTo>
                    <a:pt x="245" y="271"/>
                    <a:pt x="232" y="274"/>
                    <a:pt x="245" y="271"/>
                  </a:cubicBezTo>
                  <a:cubicBezTo>
                    <a:pt x="257" y="268"/>
                    <a:pt x="245" y="271"/>
                    <a:pt x="257" y="268"/>
                  </a:cubicBezTo>
                  <a:cubicBezTo>
                    <a:pt x="274" y="262"/>
                    <a:pt x="257" y="268"/>
                    <a:pt x="274" y="262"/>
                  </a:cubicBezTo>
                  <a:cubicBezTo>
                    <a:pt x="275" y="260"/>
                    <a:pt x="274" y="262"/>
                    <a:pt x="275" y="260"/>
                  </a:cubicBezTo>
                  <a:cubicBezTo>
                    <a:pt x="280" y="258"/>
                    <a:pt x="275" y="260"/>
                    <a:pt x="280" y="258"/>
                  </a:cubicBezTo>
                  <a:cubicBezTo>
                    <a:pt x="281" y="256"/>
                    <a:pt x="280" y="258"/>
                    <a:pt x="281" y="256"/>
                  </a:cubicBezTo>
                  <a:cubicBezTo>
                    <a:pt x="282" y="254"/>
                    <a:pt x="281" y="256"/>
                    <a:pt x="282" y="254"/>
                  </a:cubicBezTo>
                  <a:cubicBezTo>
                    <a:pt x="282" y="252"/>
                    <a:pt x="282" y="254"/>
                    <a:pt x="282" y="252"/>
                  </a:cubicBezTo>
                  <a:cubicBezTo>
                    <a:pt x="281" y="248"/>
                    <a:pt x="282" y="252"/>
                    <a:pt x="281" y="248"/>
                  </a:cubicBezTo>
                  <a:cubicBezTo>
                    <a:pt x="280" y="248"/>
                    <a:pt x="281" y="248"/>
                    <a:pt x="280" y="248"/>
                  </a:cubicBezTo>
                  <a:cubicBezTo>
                    <a:pt x="278" y="247"/>
                    <a:pt x="280" y="248"/>
                    <a:pt x="278" y="247"/>
                  </a:cubicBezTo>
                  <a:cubicBezTo>
                    <a:pt x="275" y="247"/>
                    <a:pt x="278" y="247"/>
                    <a:pt x="275" y="247"/>
                  </a:cubicBezTo>
                  <a:cubicBezTo>
                    <a:pt x="270" y="248"/>
                    <a:pt x="275" y="247"/>
                    <a:pt x="270" y="248"/>
                  </a:cubicBezTo>
                  <a:cubicBezTo>
                    <a:pt x="263" y="247"/>
                    <a:pt x="270" y="248"/>
                    <a:pt x="263" y="247"/>
                  </a:cubicBezTo>
                  <a:cubicBezTo>
                    <a:pt x="161" y="150"/>
                    <a:pt x="263" y="247"/>
                    <a:pt x="161" y="150"/>
                  </a:cubicBezTo>
                  <a:cubicBezTo>
                    <a:pt x="161" y="198"/>
                    <a:pt x="161" y="150"/>
                    <a:pt x="161" y="198"/>
                  </a:cubicBezTo>
                  <a:cubicBezTo>
                    <a:pt x="158" y="209"/>
                    <a:pt x="161" y="198"/>
                    <a:pt x="158" y="209"/>
                  </a:cubicBezTo>
                  <a:cubicBezTo>
                    <a:pt x="154" y="217"/>
                    <a:pt x="158" y="209"/>
                    <a:pt x="154" y="217"/>
                  </a:cubicBezTo>
                  <a:cubicBezTo>
                    <a:pt x="152" y="221"/>
                    <a:pt x="154" y="217"/>
                    <a:pt x="152" y="221"/>
                  </a:cubicBezTo>
                  <a:cubicBezTo>
                    <a:pt x="149" y="224"/>
                    <a:pt x="152" y="221"/>
                    <a:pt x="149" y="224"/>
                  </a:cubicBezTo>
                  <a:cubicBezTo>
                    <a:pt x="143" y="232"/>
                    <a:pt x="149" y="224"/>
                    <a:pt x="143" y="232"/>
                  </a:cubicBezTo>
                  <a:cubicBezTo>
                    <a:pt x="136" y="235"/>
                    <a:pt x="143" y="232"/>
                    <a:pt x="136" y="235"/>
                  </a:cubicBezTo>
                  <a:cubicBezTo>
                    <a:pt x="126" y="239"/>
                    <a:pt x="136" y="235"/>
                    <a:pt x="126" y="239"/>
                  </a:cubicBezTo>
                  <a:cubicBezTo>
                    <a:pt x="110" y="239"/>
                    <a:pt x="126" y="239"/>
                    <a:pt x="110" y="239"/>
                  </a:cubicBezTo>
                  <a:cubicBezTo>
                    <a:pt x="103" y="236"/>
                    <a:pt x="110" y="239"/>
                    <a:pt x="103" y="236"/>
                  </a:cubicBezTo>
                  <a:cubicBezTo>
                    <a:pt x="97" y="233"/>
                    <a:pt x="103" y="236"/>
                    <a:pt x="97" y="233"/>
                  </a:cubicBezTo>
                  <a:cubicBezTo>
                    <a:pt x="92" y="228"/>
                    <a:pt x="97" y="233"/>
                    <a:pt x="92" y="228"/>
                  </a:cubicBezTo>
                  <a:cubicBezTo>
                    <a:pt x="89" y="222"/>
                    <a:pt x="92" y="228"/>
                    <a:pt x="89" y="222"/>
                  </a:cubicBezTo>
                  <a:cubicBezTo>
                    <a:pt x="85" y="215"/>
                    <a:pt x="89" y="222"/>
                    <a:pt x="85" y="215"/>
                  </a:cubicBezTo>
                  <a:cubicBezTo>
                    <a:pt x="84" y="208"/>
                    <a:pt x="85" y="215"/>
                    <a:pt x="84" y="208"/>
                  </a:cubicBezTo>
                  <a:cubicBezTo>
                    <a:pt x="83" y="198"/>
                    <a:pt x="84" y="208"/>
                    <a:pt x="83" y="198"/>
                  </a:cubicBezTo>
                  <a:cubicBezTo>
                    <a:pt x="84" y="188"/>
                    <a:pt x="83" y="198"/>
                    <a:pt x="84" y="188"/>
                  </a:cubicBezTo>
                  <a:cubicBezTo>
                    <a:pt x="85" y="180"/>
                    <a:pt x="84" y="188"/>
                    <a:pt x="85" y="180"/>
                  </a:cubicBezTo>
                  <a:cubicBezTo>
                    <a:pt x="90" y="166"/>
                    <a:pt x="85" y="180"/>
                    <a:pt x="90" y="166"/>
                  </a:cubicBezTo>
                  <a:cubicBezTo>
                    <a:pt x="95" y="162"/>
                    <a:pt x="90" y="166"/>
                    <a:pt x="95" y="162"/>
                  </a:cubicBezTo>
                  <a:cubicBezTo>
                    <a:pt x="100" y="157"/>
                    <a:pt x="95" y="162"/>
                    <a:pt x="100" y="157"/>
                  </a:cubicBezTo>
                  <a:cubicBezTo>
                    <a:pt x="103" y="152"/>
                    <a:pt x="100" y="157"/>
                    <a:pt x="103" y="152"/>
                  </a:cubicBezTo>
                  <a:cubicBezTo>
                    <a:pt x="110" y="149"/>
                    <a:pt x="103" y="152"/>
                    <a:pt x="110" y="149"/>
                  </a:cubicBezTo>
                  <a:cubicBezTo>
                    <a:pt x="121" y="144"/>
                    <a:pt x="110" y="149"/>
                    <a:pt x="121" y="144"/>
                  </a:cubicBezTo>
                  <a:cubicBezTo>
                    <a:pt x="136" y="139"/>
                    <a:pt x="121" y="144"/>
                    <a:pt x="136" y="139"/>
                  </a:cubicBezTo>
                  <a:cubicBezTo>
                    <a:pt x="149" y="134"/>
                    <a:pt x="136" y="139"/>
                    <a:pt x="149" y="134"/>
                  </a:cubicBezTo>
                  <a:cubicBezTo>
                    <a:pt x="162" y="128"/>
                    <a:pt x="149" y="134"/>
                    <a:pt x="162" y="128"/>
                  </a:cubicBezTo>
                  <a:cubicBezTo>
                    <a:pt x="161" y="150"/>
                    <a:pt x="162" y="128"/>
                    <a:pt x="161" y="150"/>
                  </a:cubicBezTo>
                </a:path>
              </a:pathLst>
            </a:cu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4" name="Freeform 113"/>
            <p:cNvSpPr>
              <a:spLocks noChangeArrowheads="1"/>
            </p:cNvSpPr>
            <p:nvPr userDrawn="1"/>
          </p:nvSpPr>
          <p:spPr bwMode="auto">
            <a:xfrm>
              <a:off x="5429" y="3974"/>
              <a:ext cx="72" cy="105"/>
            </a:xfrm>
            <a:custGeom>
              <a:avLst/>
              <a:gdLst>
                <a:gd name="T0" fmla="*/ 1 w 180"/>
                <a:gd name="T1" fmla="*/ 0 h 265"/>
                <a:gd name="T2" fmla="*/ 1 w 180"/>
                <a:gd name="T3" fmla="*/ 0 h 265"/>
                <a:gd name="T4" fmla="*/ 1 w 180"/>
                <a:gd name="T5" fmla="*/ 0 h 265"/>
                <a:gd name="T6" fmla="*/ 1 w 180"/>
                <a:gd name="T7" fmla="*/ 0 h 265"/>
                <a:gd name="T8" fmla="*/ 1 w 180"/>
                <a:gd name="T9" fmla="*/ 0 h 265"/>
                <a:gd name="T10" fmla="*/ 1 w 180"/>
                <a:gd name="T11" fmla="*/ 0 h 265"/>
                <a:gd name="T12" fmla="*/ 1 w 180"/>
                <a:gd name="T13" fmla="*/ 0 h 265"/>
                <a:gd name="T14" fmla="*/ 0 w 180"/>
                <a:gd name="T15" fmla="*/ 0 h 265"/>
                <a:gd name="T16" fmla="*/ 0 w 180"/>
                <a:gd name="T17" fmla="*/ 0 h 265"/>
                <a:gd name="T18" fmla="*/ 0 w 180"/>
                <a:gd name="T19" fmla="*/ 0 h 265"/>
                <a:gd name="T20" fmla="*/ 0 w 180"/>
                <a:gd name="T21" fmla="*/ 0 h 265"/>
                <a:gd name="T22" fmla="*/ 0 w 180"/>
                <a:gd name="T23" fmla="*/ 0 h 265"/>
                <a:gd name="T24" fmla="*/ 0 w 180"/>
                <a:gd name="T25" fmla="*/ 0 h 265"/>
                <a:gd name="T26" fmla="*/ 0 w 180"/>
                <a:gd name="T27" fmla="*/ 0 h 265"/>
                <a:gd name="T28" fmla="*/ 0 w 180"/>
                <a:gd name="T29" fmla="*/ 0 h 265"/>
                <a:gd name="T30" fmla="*/ 0 w 180"/>
                <a:gd name="T31" fmla="*/ 0 h 265"/>
                <a:gd name="T32" fmla="*/ 0 w 180"/>
                <a:gd name="T33" fmla="*/ 0 h 265"/>
                <a:gd name="T34" fmla="*/ 0 w 180"/>
                <a:gd name="T35" fmla="*/ 0 h 265"/>
                <a:gd name="T36" fmla="*/ 0 w 180"/>
                <a:gd name="T37" fmla="*/ 0 h 265"/>
                <a:gd name="T38" fmla="*/ 0 w 180"/>
                <a:gd name="T39" fmla="*/ 0 h 265"/>
                <a:gd name="T40" fmla="*/ 0 w 180"/>
                <a:gd name="T41" fmla="*/ 1 h 265"/>
                <a:gd name="T42" fmla="*/ 0 w 180"/>
                <a:gd name="T43" fmla="*/ 1 h 265"/>
                <a:gd name="T44" fmla="*/ 0 w 180"/>
                <a:gd name="T45" fmla="*/ 1 h 265"/>
                <a:gd name="T46" fmla="*/ 0 w 180"/>
                <a:gd name="T47" fmla="*/ 1 h 265"/>
                <a:gd name="T48" fmla="*/ 0 w 180"/>
                <a:gd name="T49" fmla="*/ 1 h 265"/>
                <a:gd name="T50" fmla="*/ 0 w 180"/>
                <a:gd name="T51" fmla="*/ 1 h 265"/>
                <a:gd name="T52" fmla="*/ 0 w 180"/>
                <a:gd name="T53" fmla="*/ 1 h 265"/>
                <a:gd name="T54" fmla="*/ 0 w 180"/>
                <a:gd name="T55" fmla="*/ 0 h 265"/>
                <a:gd name="T56" fmla="*/ 0 w 180"/>
                <a:gd name="T57" fmla="*/ 0 h 265"/>
                <a:gd name="T58" fmla="*/ 0 w 180"/>
                <a:gd name="T59" fmla="*/ 0 h 265"/>
                <a:gd name="T60" fmla="*/ 0 w 180"/>
                <a:gd name="T61" fmla="*/ 0 h 265"/>
                <a:gd name="T62" fmla="*/ 0 w 180"/>
                <a:gd name="T63" fmla="*/ 0 h 265"/>
                <a:gd name="T64" fmla="*/ 0 w 180"/>
                <a:gd name="T65" fmla="*/ 0 h 265"/>
                <a:gd name="T66" fmla="*/ 0 w 180"/>
                <a:gd name="T67" fmla="*/ 0 h 265"/>
                <a:gd name="T68" fmla="*/ 0 w 180"/>
                <a:gd name="T69" fmla="*/ 0 h 265"/>
                <a:gd name="T70" fmla="*/ 0 w 180"/>
                <a:gd name="T71" fmla="*/ 0 h 265"/>
                <a:gd name="T72" fmla="*/ 0 w 180"/>
                <a:gd name="T73" fmla="*/ 0 h 265"/>
                <a:gd name="T74" fmla="*/ 1 w 180"/>
                <a:gd name="T75" fmla="*/ 0 h 265"/>
                <a:gd name="T76" fmla="*/ 1 w 180"/>
                <a:gd name="T77" fmla="*/ 0 h 265"/>
                <a:gd name="T78" fmla="*/ 1 w 180"/>
                <a:gd name="T79" fmla="*/ 0 h 265"/>
                <a:gd name="T80" fmla="*/ 1 w 180"/>
                <a:gd name="T81" fmla="*/ 0 h 265"/>
                <a:gd name="T82" fmla="*/ 1 w 180"/>
                <a:gd name="T83" fmla="*/ 0 h 265"/>
                <a:gd name="T84" fmla="*/ 1 w 180"/>
                <a:gd name="T85" fmla="*/ 0 h 265"/>
                <a:gd name="T86" fmla="*/ 1 w 180"/>
                <a:gd name="T87" fmla="*/ 0 h 265"/>
                <a:gd name="T88" fmla="*/ 1 w 180"/>
                <a:gd name="T89" fmla="*/ 0 h 265"/>
                <a:gd name="T90" fmla="*/ 1 w 180"/>
                <a:gd name="T91" fmla="*/ 0 h 265"/>
                <a:gd name="T92" fmla="*/ 1 w 180"/>
                <a:gd name="T93" fmla="*/ 0 h 265"/>
                <a:gd name="T94" fmla="*/ 1 w 180"/>
                <a:gd name="T95" fmla="*/ 0 h 265"/>
                <a:gd name="T96" fmla="*/ 1 w 180"/>
                <a:gd name="T97" fmla="*/ 0 h 265"/>
                <a:gd name="T98" fmla="*/ 1 w 180"/>
                <a:gd name="T99" fmla="*/ 0 h 2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80" h="265">
                  <a:moveTo>
                    <a:pt x="180" y="1"/>
                  </a:moveTo>
                  <a:cubicBezTo>
                    <a:pt x="170" y="0"/>
                    <a:pt x="180" y="1"/>
                    <a:pt x="170" y="0"/>
                  </a:cubicBezTo>
                  <a:cubicBezTo>
                    <a:pt x="163" y="1"/>
                    <a:pt x="170" y="0"/>
                    <a:pt x="163" y="1"/>
                  </a:cubicBezTo>
                  <a:cubicBezTo>
                    <a:pt x="156" y="1"/>
                    <a:pt x="163" y="1"/>
                    <a:pt x="156" y="1"/>
                  </a:cubicBezTo>
                  <a:cubicBezTo>
                    <a:pt x="149" y="2"/>
                    <a:pt x="156" y="1"/>
                    <a:pt x="149" y="2"/>
                  </a:cubicBezTo>
                  <a:cubicBezTo>
                    <a:pt x="142" y="5"/>
                    <a:pt x="149" y="2"/>
                    <a:pt x="142" y="5"/>
                  </a:cubicBezTo>
                  <a:cubicBezTo>
                    <a:pt x="136" y="7"/>
                    <a:pt x="142" y="5"/>
                    <a:pt x="136" y="7"/>
                  </a:cubicBezTo>
                  <a:cubicBezTo>
                    <a:pt x="130" y="10"/>
                    <a:pt x="136" y="7"/>
                    <a:pt x="130" y="10"/>
                  </a:cubicBezTo>
                  <a:cubicBezTo>
                    <a:pt x="124" y="13"/>
                    <a:pt x="130" y="10"/>
                    <a:pt x="124" y="13"/>
                  </a:cubicBezTo>
                  <a:cubicBezTo>
                    <a:pt x="119" y="18"/>
                    <a:pt x="124" y="13"/>
                    <a:pt x="119" y="18"/>
                  </a:cubicBezTo>
                  <a:cubicBezTo>
                    <a:pt x="114" y="22"/>
                    <a:pt x="119" y="18"/>
                    <a:pt x="114" y="22"/>
                  </a:cubicBezTo>
                  <a:cubicBezTo>
                    <a:pt x="108" y="28"/>
                    <a:pt x="114" y="22"/>
                    <a:pt x="108" y="28"/>
                  </a:cubicBezTo>
                  <a:cubicBezTo>
                    <a:pt x="98" y="40"/>
                    <a:pt x="108" y="28"/>
                    <a:pt x="98" y="40"/>
                  </a:cubicBezTo>
                  <a:cubicBezTo>
                    <a:pt x="89" y="55"/>
                    <a:pt x="98" y="40"/>
                    <a:pt x="89" y="55"/>
                  </a:cubicBezTo>
                  <a:cubicBezTo>
                    <a:pt x="82" y="73"/>
                    <a:pt x="89" y="55"/>
                    <a:pt x="82" y="73"/>
                  </a:cubicBezTo>
                  <a:cubicBezTo>
                    <a:pt x="79" y="71"/>
                    <a:pt x="82" y="73"/>
                    <a:pt x="79" y="71"/>
                  </a:cubicBezTo>
                  <a:cubicBezTo>
                    <a:pt x="82" y="5"/>
                    <a:pt x="79" y="71"/>
                    <a:pt x="82" y="5"/>
                  </a:cubicBezTo>
                  <a:cubicBezTo>
                    <a:pt x="0" y="5"/>
                    <a:pt x="82" y="5"/>
                    <a:pt x="0" y="5"/>
                  </a:cubicBezTo>
                  <a:cubicBezTo>
                    <a:pt x="2" y="35"/>
                    <a:pt x="0" y="5"/>
                    <a:pt x="2" y="35"/>
                  </a:cubicBezTo>
                  <a:cubicBezTo>
                    <a:pt x="4" y="64"/>
                    <a:pt x="2" y="35"/>
                    <a:pt x="4" y="64"/>
                  </a:cubicBezTo>
                  <a:cubicBezTo>
                    <a:pt x="4" y="209"/>
                    <a:pt x="4" y="64"/>
                    <a:pt x="4" y="209"/>
                  </a:cubicBezTo>
                  <a:cubicBezTo>
                    <a:pt x="2" y="238"/>
                    <a:pt x="4" y="209"/>
                    <a:pt x="2" y="238"/>
                  </a:cubicBezTo>
                  <a:cubicBezTo>
                    <a:pt x="0" y="265"/>
                    <a:pt x="2" y="238"/>
                    <a:pt x="0" y="265"/>
                  </a:cubicBezTo>
                  <a:cubicBezTo>
                    <a:pt x="89" y="265"/>
                    <a:pt x="0" y="265"/>
                    <a:pt x="89" y="265"/>
                  </a:cubicBezTo>
                  <a:cubicBezTo>
                    <a:pt x="86" y="238"/>
                    <a:pt x="89" y="265"/>
                    <a:pt x="86" y="238"/>
                  </a:cubicBezTo>
                  <a:cubicBezTo>
                    <a:pt x="85" y="209"/>
                    <a:pt x="86" y="238"/>
                    <a:pt x="85" y="209"/>
                  </a:cubicBezTo>
                  <a:cubicBezTo>
                    <a:pt x="84" y="146"/>
                    <a:pt x="85" y="209"/>
                    <a:pt x="84" y="146"/>
                  </a:cubicBezTo>
                  <a:cubicBezTo>
                    <a:pt x="84" y="125"/>
                    <a:pt x="84" y="146"/>
                    <a:pt x="84" y="125"/>
                  </a:cubicBezTo>
                  <a:cubicBezTo>
                    <a:pt x="85" y="115"/>
                    <a:pt x="84" y="125"/>
                    <a:pt x="85" y="115"/>
                  </a:cubicBezTo>
                  <a:cubicBezTo>
                    <a:pt x="88" y="104"/>
                    <a:pt x="85" y="115"/>
                    <a:pt x="88" y="104"/>
                  </a:cubicBezTo>
                  <a:cubicBezTo>
                    <a:pt x="92" y="96"/>
                    <a:pt x="88" y="104"/>
                    <a:pt x="92" y="96"/>
                  </a:cubicBezTo>
                  <a:cubicBezTo>
                    <a:pt x="100" y="88"/>
                    <a:pt x="92" y="96"/>
                    <a:pt x="100" y="88"/>
                  </a:cubicBezTo>
                  <a:cubicBezTo>
                    <a:pt x="103" y="84"/>
                    <a:pt x="100" y="88"/>
                    <a:pt x="103" y="84"/>
                  </a:cubicBezTo>
                  <a:cubicBezTo>
                    <a:pt x="108" y="80"/>
                    <a:pt x="103" y="84"/>
                    <a:pt x="108" y="80"/>
                  </a:cubicBezTo>
                  <a:cubicBezTo>
                    <a:pt x="118" y="76"/>
                    <a:pt x="108" y="80"/>
                    <a:pt x="118" y="76"/>
                  </a:cubicBezTo>
                  <a:cubicBezTo>
                    <a:pt x="124" y="73"/>
                    <a:pt x="118" y="76"/>
                    <a:pt x="124" y="73"/>
                  </a:cubicBezTo>
                  <a:cubicBezTo>
                    <a:pt x="128" y="73"/>
                    <a:pt x="124" y="73"/>
                    <a:pt x="128" y="73"/>
                  </a:cubicBezTo>
                  <a:cubicBezTo>
                    <a:pt x="142" y="72"/>
                    <a:pt x="128" y="73"/>
                    <a:pt x="142" y="72"/>
                  </a:cubicBezTo>
                  <a:cubicBezTo>
                    <a:pt x="150" y="72"/>
                    <a:pt x="142" y="72"/>
                    <a:pt x="150" y="72"/>
                  </a:cubicBezTo>
                  <a:cubicBezTo>
                    <a:pt x="158" y="73"/>
                    <a:pt x="150" y="72"/>
                    <a:pt x="158" y="73"/>
                  </a:cubicBezTo>
                  <a:cubicBezTo>
                    <a:pt x="166" y="77"/>
                    <a:pt x="158" y="73"/>
                    <a:pt x="166" y="77"/>
                  </a:cubicBezTo>
                  <a:cubicBezTo>
                    <a:pt x="172" y="79"/>
                    <a:pt x="166" y="77"/>
                    <a:pt x="172" y="79"/>
                  </a:cubicBezTo>
                  <a:cubicBezTo>
                    <a:pt x="174" y="79"/>
                    <a:pt x="172" y="79"/>
                    <a:pt x="174" y="79"/>
                  </a:cubicBezTo>
                  <a:cubicBezTo>
                    <a:pt x="176" y="78"/>
                    <a:pt x="174" y="79"/>
                    <a:pt x="176" y="78"/>
                  </a:cubicBezTo>
                  <a:cubicBezTo>
                    <a:pt x="178" y="77"/>
                    <a:pt x="176" y="78"/>
                    <a:pt x="178" y="77"/>
                  </a:cubicBezTo>
                  <a:cubicBezTo>
                    <a:pt x="178" y="74"/>
                    <a:pt x="178" y="77"/>
                    <a:pt x="178" y="74"/>
                  </a:cubicBezTo>
                  <a:cubicBezTo>
                    <a:pt x="176" y="66"/>
                    <a:pt x="178" y="74"/>
                    <a:pt x="176" y="66"/>
                  </a:cubicBezTo>
                  <a:cubicBezTo>
                    <a:pt x="176" y="40"/>
                    <a:pt x="176" y="66"/>
                    <a:pt x="176" y="40"/>
                  </a:cubicBezTo>
                  <a:cubicBezTo>
                    <a:pt x="178" y="18"/>
                    <a:pt x="176" y="40"/>
                    <a:pt x="178" y="18"/>
                  </a:cubicBezTo>
                  <a:cubicBezTo>
                    <a:pt x="180" y="1"/>
                    <a:pt x="178" y="18"/>
                    <a:pt x="180" y="1"/>
                  </a:cubicBezTo>
                </a:path>
              </a:pathLst>
            </a:cu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5" name="Freeform 114"/>
            <p:cNvSpPr>
              <a:spLocks noChangeArrowheads="1"/>
            </p:cNvSpPr>
            <p:nvPr userDrawn="1"/>
          </p:nvSpPr>
          <p:spPr bwMode="auto">
            <a:xfrm>
              <a:off x="4800" y="3975"/>
              <a:ext cx="178" cy="104"/>
            </a:xfrm>
            <a:custGeom>
              <a:avLst/>
              <a:gdLst>
                <a:gd name="T0" fmla="*/ 2 w 445"/>
                <a:gd name="T1" fmla="*/ 0 h 260"/>
                <a:gd name="T2" fmla="*/ 2 w 445"/>
                <a:gd name="T3" fmla="*/ 0 h 260"/>
                <a:gd name="T4" fmla="*/ 1 w 445"/>
                <a:gd name="T5" fmla="*/ 1 h 260"/>
                <a:gd name="T6" fmla="*/ 1 w 445"/>
                <a:gd name="T7" fmla="*/ 0 h 260"/>
                <a:gd name="T8" fmla="*/ 1 w 445"/>
                <a:gd name="T9" fmla="*/ 0 h 260"/>
                <a:gd name="T10" fmla="*/ 1 w 445"/>
                <a:gd name="T11" fmla="*/ 0 h 260"/>
                <a:gd name="T12" fmla="*/ 1 w 445"/>
                <a:gd name="T13" fmla="*/ 1 h 260"/>
                <a:gd name="T14" fmla="*/ 0 w 445"/>
                <a:gd name="T15" fmla="*/ 0 h 260"/>
                <a:gd name="T16" fmla="*/ 0 w 445"/>
                <a:gd name="T17" fmla="*/ 0 h 260"/>
                <a:gd name="T18" fmla="*/ 0 w 445"/>
                <a:gd name="T19" fmla="*/ 0 h 260"/>
                <a:gd name="T20" fmla="*/ 0 w 445"/>
                <a:gd name="T21" fmla="*/ 0 h 260"/>
                <a:gd name="T22" fmla="*/ 0 w 445"/>
                <a:gd name="T23" fmla="*/ 0 h 260"/>
                <a:gd name="T24" fmla="*/ 0 w 445"/>
                <a:gd name="T25" fmla="*/ 0 h 260"/>
                <a:gd name="T26" fmla="*/ 0 w 445"/>
                <a:gd name="T27" fmla="*/ 1 h 260"/>
                <a:gd name="T28" fmla="*/ 0 w 445"/>
                <a:gd name="T29" fmla="*/ 1 h 260"/>
                <a:gd name="T30" fmla="*/ 0 w 445"/>
                <a:gd name="T31" fmla="*/ 1 h 260"/>
                <a:gd name="T32" fmla="*/ 1 w 445"/>
                <a:gd name="T33" fmla="*/ 1 h 260"/>
                <a:gd name="T34" fmla="*/ 1 w 445"/>
                <a:gd name="T35" fmla="*/ 1 h 260"/>
                <a:gd name="T36" fmla="*/ 1 w 445"/>
                <a:gd name="T37" fmla="*/ 1 h 260"/>
                <a:gd name="T38" fmla="*/ 1 w 445"/>
                <a:gd name="T39" fmla="*/ 0 h 260"/>
                <a:gd name="T40" fmla="*/ 1 w 445"/>
                <a:gd name="T41" fmla="*/ 0 h 260"/>
                <a:gd name="T42" fmla="*/ 1 w 445"/>
                <a:gd name="T43" fmla="*/ 0 h 260"/>
                <a:gd name="T44" fmla="*/ 1 w 445"/>
                <a:gd name="T45" fmla="*/ 1 h 260"/>
                <a:gd name="T46" fmla="*/ 1 w 445"/>
                <a:gd name="T47" fmla="*/ 1 h 260"/>
                <a:gd name="T48" fmla="*/ 1 w 445"/>
                <a:gd name="T49" fmla="*/ 1 h 260"/>
                <a:gd name="T50" fmla="*/ 2 w 445"/>
                <a:gd name="T51" fmla="*/ 1 h 260"/>
                <a:gd name="T52" fmla="*/ 2 w 445"/>
                <a:gd name="T53" fmla="*/ 1 h 260"/>
                <a:gd name="T54" fmla="*/ 2 w 445"/>
                <a:gd name="T55" fmla="*/ 1 h 260"/>
                <a:gd name="T56" fmla="*/ 2 w 445"/>
                <a:gd name="T57" fmla="*/ 0 h 260"/>
                <a:gd name="T58" fmla="*/ 2 w 445"/>
                <a:gd name="T59" fmla="*/ 0 h 260"/>
                <a:gd name="T60" fmla="*/ 2 w 445"/>
                <a:gd name="T61" fmla="*/ 0 h 260"/>
                <a:gd name="T62" fmla="*/ 2 w 445"/>
                <a:gd name="T63" fmla="*/ 0 h 260"/>
                <a:gd name="T64" fmla="*/ 2 w 445"/>
                <a:gd name="T65" fmla="*/ 0 h 260"/>
                <a:gd name="T66" fmla="*/ 2 w 445"/>
                <a:gd name="T67" fmla="*/ 0 h 2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45" h="260">
                  <a:moveTo>
                    <a:pt x="397" y="0"/>
                  </a:moveTo>
                  <a:cubicBezTo>
                    <a:pt x="365" y="0"/>
                    <a:pt x="397" y="0"/>
                    <a:pt x="365" y="0"/>
                  </a:cubicBezTo>
                  <a:cubicBezTo>
                    <a:pt x="322" y="146"/>
                    <a:pt x="365" y="0"/>
                    <a:pt x="322" y="146"/>
                  </a:cubicBezTo>
                  <a:cubicBezTo>
                    <a:pt x="305" y="94"/>
                    <a:pt x="322" y="146"/>
                    <a:pt x="305" y="94"/>
                  </a:cubicBezTo>
                  <a:cubicBezTo>
                    <a:pt x="276" y="0"/>
                    <a:pt x="305" y="94"/>
                    <a:pt x="276" y="0"/>
                  </a:cubicBezTo>
                  <a:cubicBezTo>
                    <a:pt x="176" y="0"/>
                    <a:pt x="276" y="0"/>
                    <a:pt x="176" y="0"/>
                  </a:cubicBezTo>
                  <a:cubicBezTo>
                    <a:pt x="134" y="145"/>
                    <a:pt x="176" y="0"/>
                    <a:pt x="134" y="145"/>
                  </a:cubicBezTo>
                  <a:cubicBezTo>
                    <a:pt x="119" y="97"/>
                    <a:pt x="134" y="145"/>
                    <a:pt x="119" y="97"/>
                  </a:cubicBezTo>
                  <a:cubicBezTo>
                    <a:pt x="90" y="0"/>
                    <a:pt x="119" y="97"/>
                    <a:pt x="90" y="0"/>
                  </a:cubicBezTo>
                  <a:cubicBezTo>
                    <a:pt x="0" y="0"/>
                    <a:pt x="90" y="0"/>
                    <a:pt x="0" y="0"/>
                  </a:cubicBezTo>
                  <a:cubicBezTo>
                    <a:pt x="10" y="24"/>
                    <a:pt x="0" y="0"/>
                    <a:pt x="10" y="24"/>
                  </a:cubicBezTo>
                  <a:cubicBezTo>
                    <a:pt x="23" y="59"/>
                    <a:pt x="10" y="24"/>
                    <a:pt x="23" y="59"/>
                  </a:cubicBezTo>
                  <a:cubicBezTo>
                    <a:pt x="40" y="108"/>
                    <a:pt x="23" y="59"/>
                    <a:pt x="40" y="108"/>
                  </a:cubicBezTo>
                  <a:cubicBezTo>
                    <a:pt x="59" y="162"/>
                    <a:pt x="40" y="108"/>
                    <a:pt x="59" y="162"/>
                  </a:cubicBezTo>
                  <a:cubicBezTo>
                    <a:pt x="77" y="214"/>
                    <a:pt x="59" y="162"/>
                    <a:pt x="77" y="214"/>
                  </a:cubicBezTo>
                  <a:cubicBezTo>
                    <a:pt x="92" y="260"/>
                    <a:pt x="77" y="214"/>
                    <a:pt x="92" y="260"/>
                  </a:cubicBezTo>
                  <a:cubicBezTo>
                    <a:pt x="161" y="260"/>
                    <a:pt x="92" y="260"/>
                    <a:pt x="161" y="260"/>
                  </a:cubicBezTo>
                  <a:cubicBezTo>
                    <a:pt x="175" y="217"/>
                    <a:pt x="161" y="260"/>
                    <a:pt x="175" y="217"/>
                  </a:cubicBezTo>
                  <a:cubicBezTo>
                    <a:pt x="190" y="174"/>
                    <a:pt x="175" y="217"/>
                    <a:pt x="190" y="174"/>
                  </a:cubicBezTo>
                  <a:cubicBezTo>
                    <a:pt x="221" y="84"/>
                    <a:pt x="190" y="174"/>
                    <a:pt x="221" y="84"/>
                  </a:cubicBezTo>
                  <a:cubicBezTo>
                    <a:pt x="222" y="84"/>
                    <a:pt x="221" y="84"/>
                    <a:pt x="222" y="84"/>
                  </a:cubicBezTo>
                  <a:cubicBezTo>
                    <a:pt x="234" y="125"/>
                    <a:pt x="222" y="84"/>
                    <a:pt x="234" y="125"/>
                  </a:cubicBezTo>
                  <a:cubicBezTo>
                    <a:pt x="250" y="170"/>
                    <a:pt x="234" y="125"/>
                    <a:pt x="250" y="170"/>
                  </a:cubicBezTo>
                  <a:cubicBezTo>
                    <a:pt x="265" y="217"/>
                    <a:pt x="250" y="170"/>
                    <a:pt x="265" y="217"/>
                  </a:cubicBezTo>
                  <a:cubicBezTo>
                    <a:pt x="280" y="260"/>
                    <a:pt x="265" y="217"/>
                    <a:pt x="280" y="260"/>
                  </a:cubicBezTo>
                  <a:cubicBezTo>
                    <a:pt x="346" y="260"/>
                    <a:pt x="280" y="260"/>
                    <a:pt x="346" y="260"/>
                  </a:cubicBezTo>
                  <a:cubicBezTo>
                    <a:pt x="361" y="215"/>
                    <a:pt x="346" y="260"/>
                    <a:pt x="361" y="215"/>
                  </a:cubicBezTo>
                  <a:cubicBezTo>
                    <a:pt x="380" y="163"/>
                    <a:pt x="361" y="215"/>
                    <a:pt x="380" y="163"/>
                  </a:cubicBezTo>
                  <a:cubicBezTo>
                    <a:pt x="400" y="110"/>
                    <a:pt x="380" y="163"/>
                    <a:pt x="400" y="110"/>
                  </a:cubicBezTo>
                  <a:cubicBezTo>
                    <a:pt x="418" y="62"/>
                    <a:pt x="400" y="110"/>
                    <a:pt x="418" y="62"/>
                  </a:cubicBezTo>
                  <a:cubicBezTo>
                    <a:pt x="434" y="24"/>
                    <a:pt x="418" y="62"/>
                    <a:pt x="434" y="24"/>
                  </a:cubicBezTo>
                  <a:cubicBezTo>
                    <a:pt x="440" y="10"/>
                    <a:pt x="434" y="24"/>
                    <a:pt x="440" y="10"/>
                  </a:cubicBezTo>
                  <a:cubicBezTo>
                    <a:pt x="445" y="0"/>
                    <a:pt x="440" y="10"/>
                    <a:pt x="445" y="0"/>
                  </a:cubicBezTo>
                  <a:cubicBezTo>
                    <a:pt x="397" y="0"/>
                    <a:pt x="445" y="0"/>
                    <a:pt x="397" y="0"/>
                  </a:cubicBezTo>
                </a:path>
              </a:pathLst>
            </a:cu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6" name="Freeform 115"/>
            <p:cNvSpPr>
              <a:spLocks noChangeArrowheads="1"/>
            </p:cNvSpPr>
            <p:nvPr userDrawn="1"/>
          </p:nvSpPr>
          <p:spPr bwMode="auto">
            <a:xfrm>
              <a:off x="5138" y="3853"/>
              <a:ext cx="321" cy="100"/>
            </a:xfrm>
            <a:custGeom>
              <a:avLst/>
              <a:gdLst>
                <a:gd name="T0" fmla="*/ 2 w 803"/>
                <a:gd name="T1" fmla="*/ 0 h 251"/>
                <a:gd name="T2" fmla="*/ 2 w 803"/>
                <a:gd name="T3" fmla="*/ 1 h 251"/>
                <a:gd name="T4" fmla="*/ 1 w 803"/>
                <a:gd name="T5" fmla="*/ 0 h 251"/>
                <a:gd name="T6" fmla="*/ 0 w 803"/>
                <a:gd name="T7" fmla="*/ 0 h 251"/>
                <a:gd name="T8" fmla="*/ 2 w 803"/>
                <a:gd name="T9" fmla="*/ 1 h 251"/>
                <a:gd name="T10" fmla="*/ 3 w 803"/>
                <a:gd name="T11" fmla="*/ 0 h 251"/>
                <a:gd name="T12" fmla="*/ 2 w 803"/>
                <a:gd name="T13" fmla="*/ 0 h 2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3" h="251">
                  <a:moveTo>
                    <a:pt x="641" y="0"/>
                  </a:moveTo>
                  <a:cubicBezTo>
                    <a:pt x="402" y="144"/>
                    <a:pt x="641" y="0"/>
                    <a:pt x="402" y="144"/>
                  </a:cubicBezTo>
                  <a:cubicBezTo>
                    <a:pt x="162" y="0"/>
                    <a:pt x="402" y="144"/>
                    <a:pt x="162" y="0"/>
                  </a:cubicBezTo>
                  <a:cubicBezTo>
                    <a:pt x="0" y="0"/>
                    <a:pt x="162" y="0"/>
                    <a:pt x="0" y="0"/>
                  </a:cubicBezTo>
                  <a:cubicBezTo>
                    <a:pt x="402" y="251"/>
                    <a:pt x="0" y="0"/>
                    <a:pt x="402" y="251"/>
                  </a:cubicBezTo>
                  <a:cubicBezTo>
                    <a:pt x="803" y="0"/>
                    <a:pt x="402" y="251"/>
                    <a:pt x="803" y="0"/>
                  </a:cubicBezTo>
                  <a:cubicBezTo>
                    <a:pt x="641" y="0"/>
                    <a:pt x="803" y="0"/>
                    <a:pt x="641" y="0"/>
                  </a:cubicBezTo>
                </a:path>
              </a:pathLst>
            </a:cu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7" name="Freeform 116"/>
            <p:cNvSpPr>
              <a:spLocks noChangeArrowheads="1"/>
            </p:cNvSpPr>
            <p:nvPr userDrawn="1"/>
          </p:nvSpPr>
          <p:spPr bwMode="auto">
            <a:xfrm>
              <a:off x="5259" y="3853"/>
              <a:ext cx="321" cy="100"/>
            </a:xfrm>
            <a:custGeom>
              <a:avLst/>
              <a:gdLst>
                <a:gd name="T0" fmla="*/ 2 w 803"/>
                <a:gd name="T1" fmla="*/ 0 h 251"/>
                <a:gd name="T2" fmla="*/ 2 w 803"/>
                <a:gd name="T3" fmla="*/ 1 h 251"/>
                <a:gd name="T4" fmla="*/ 1 w 803"/>
                <a:gd name="T5" fmla="*/ 0 h 251"/>
                <a:gd name="T6" fmla="*/ 0 w 803"/>
                <a:gd name="T7" fmla="*/ 0 h 251"/>
                <a:gd name="T8" fmla="*/ 2 w 803"/>
                <a:gd name="T9" fmla="*/ 1 h 251"/>
                <a:gd name="T10" fmla="*/ 3 w 803"/>
                <a:gd name="T11" fmla="*/ 0 h 251"/>
                <a:gd name="T12" fmla="*/ 2 w 803"/>
                <a:gd name="T13" fmla="*/ 0 h 2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3" h="251">
                  <a:moveTo>
                    <a:pt x="641" y="0"/>
                  </a:moveTo>
                  <a:cubicBezTo>
                    <a:pt x="401" y="144"/>
                    <a:pt x="641" y="0"/>
                    <a:pt x="401" y="144"/>
                  </a:cubicBezTo>
                  <a:cubicBezTo>
                    <a:pt x="162" y="0"/>
                    <a:pt x="401" y="144"/>
                    <a:pt x="162" y="0"/>
                  </a:cubicBezTo>
                  <a:cubicBezTo>
                    <a:pt x="0" y="0"/>
                    <a:pt x="162" y="0"/>
                    <a:pt x="0" y="0"/>
                  </a:cubicBezTo>
                  <a:cubicBezTo>
                    <a:pt x="401" y="251"/>
                    <a:pt x="0" y="0"/>
                    <a:pt x="401" y="251"/>
                  </a:cubicBezTo>
                  <a:cubicBezTo>
                    <a:pt x="803" y="0"/>
                    <a:pt x="401" y="251"/>
                    <a:pt x="803" y="0"/>
                  </a:cubicBezTo>
                  <a:cubicBezTo>
                    <a:pt x="641" y="0"/>
                    <a:pt x="803" y="0"/>
                    <a:pt x="641" y="0"/>
                  </a:cubicBezTo>
                </a:path>
              </a:pathLst>
            </a:cu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52" name="Freeform 136"/>
          <p:cNvSpPr>
            <a:spLocks noChangeArrowheads="1"/>
          </p:cNvSpPr>
          <p:nvPr/>
        </p:nvSpPr>
        <p:spPr bwMode="auto">
          <a:xfrm>
            <a:off x="0" y="10"/>
            <a:ext cx="536575" cy="6854825"/>
          </a:xfrm>
          <a:custGeom>
            <a:avLst/>
            <a:gdLst>
              <a:gd name="T0" fmla="*/ 0 w 845"/>
              <a:gd name="T1" fmla="*/ 0 h 10795"/>
              <a:gd name="T2" fmla="*/ 0 w 845"/>
              <a:gd name="T3" fmla="*/ 2147483647 h 10795"/>
              <a:gd name="T4" fmla="*/ 2147483647 w 845"/>
              <a:gd name="T5" fmla="*/ 2147483647 h 10795"/>
              <a:gd name="T6" fmla="*/ 2147483647 w 845"/>
              <a:gd name="T7" fmla="*/ 0 h 10795"/>
              <a:gd name="T8" fmla="*/ 0 w 845"/>
              <a:gd name="T9" fmla="*/ 0 h 10795"/>
              <a:gd name="T10" fmla="*/ 0 w 845"/>
              <a:gd name="T11" fmla="*/ 0 h 107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45" h="10795">
                <a:moveTo>
                  <a:pt x="0" y="0"/>
                </a:moveTo>
                <a:cubicBezTo>
                  <a:pt x="0" y="10795"/>
                  <a:pt x="0" y="0"/>
                  <a:pt x="0" y="10795"/>
                </a:cubicBezTo>
                <a:cubicBezTo>
                  <a:pt x="845" y="10795"/>
                  <a:pt x="0" y="10795"/>
                  <a:pt x="845" y="10795"/>
                </a:cubicBezTo>
                <a:cubicBezTo>
                  <a:pt x="845" y="0"/>
                  <a:pt x="845" y="10795"/>
                  <a:pt x="845" y="0"/>
                </a:cubicBezTo>
                <a:cubicBezTo>
                  <a:pt x="0" y="0"/>
                  <a:pt x="845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00545D"/>
          </a:solidFill>
          <a:ln w="9525">
            <a:solidFill>
              <a:srgbClr val="00545D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3" name="Freeform 137"/>
          <p:cNvSpPr>
            <a:spLocks noChangeArrowheads="1"/>
          </p:cNvSpPr>
          <p:nvPr/>
        </p:nvSpPr>
        <p:spPr bwMode="auto">
          <a:xfrm>
            <a:off x="0" y="4635510"/>
            <a:ext cx="533400" cy="1711325"/>
          </a:xfrm>
          <a:custGeom>
            <a:avLst/>
            <a:gdLst>
              <a:gd name="T0" fmla="*/ 0 w 840"/>
              <a:gd name="T1" fmla="*/ 2147483647 h 2695"/>
              <a:gd name="T2" fmla="*/ 2147483647 w 840"/>
              <a:gd name="T3" fmla="*/ 2147483647 h 2695"/>
              <a:gd name="T4" fmla="*/ 0 w 840"/>
              <a:gd name="T5" fmla="*/ 2147483647 h 2695"/>
              <a:gd name="T6" fmla="*/ 0 w 840"/>
              <a:gd name="T7" fmla="*/ 2147483647 h 2695"/>
              <a:gd name="T8" fmla="*/ 2147483647 w 840"/>
              <a:gd name="T9" fmla="*/ 2147483647 h 2695"/>
              <a:gd name="T10" fmla="*/ 0 w 840"/>
              <a:gd name="T11" fmla="*/ 0 h 2695"/>
              <a:gd name="T12" fmla="*/ 0 w 840"/>
              <a:gd name="T13" fmla="*/ 2147483647 h 26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40" h="2695">
                <a:moveTo>
                  <a:pt x="0" y="545"/>
                </a:moveTo>
                <a:cubicBezTo>
                  <a:pt x="482" y="1345"/>
                  <a:pt x="0" y="545"/>
                  <a:pt x="482" y="1345"/>
                </a:cubicBezTo>
                <a:cubicBezTo>
                  <a:pt x="0" y="2150"/>
                  <a:pt x="482" y="1345"/>
                  <a:pt x="0" y="2150"/>
                </a:cubicBezTo>
                <a:cubicBezTo>
                  <a:pt x="0" y="2695"/>
                  <a:pt x="0" y="2150"/>
                  <a:pt x="0" y="2695"/>
                </a:cubicBezTo>
                <a:cubicBezTo>
                  <a:pt x="840" y="1345"/>
                  <a:pt x="0" y="2695"/>
                  <a:pt x="840" y="1345"/>
                </a:cubicBezTo>
                <a:cubicBezTo>
                  <a:pt x="0" y="0"/>
                  <a:pt x="840" y="1345"/>
                  <a:pt x="0" y="0"/>
                </a:cubicBezTo>
                <a:cubicBezTo>
                  <a:pt x="0" y="545"/>
                  <a:pt x="0" y="0"/>
                  <a:pt x="0" y="545"/>
                </a:cubicBezTo>
              </a:path>
            </a:pathLst>
          </a:custGeom>
          <a:solidFill>
            <a:srgbClr val="80A9AE"/>
          </a:solidFill>
          <a:ln w="9525">
            <a:solidFill>
              <a:srgbClr val="80A9A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4" name="Freeform 138"/>
          <p:cNvSpPr>
            <a:spLocks noChangeArrowheads="1"/>
          </p:cNvSpPr>
          <p:nvPr/>
        </p:nvSpPr>
        <p:spPr bwMode="auto">
          <a:xfrm>
            <a:off x="0" y="3990985"/>
            <a:ext cx="533400" cy="1711325"/>
          </a:xfrm>
          <a:custGeom>
            <a:avLst/>
            <a:gdLst>
              <a:gd name="T0" fmla="*/ 0 w 840"/>
              <a:gd name="T1" fmla="*/ 2147483647 h 2695"/>
              <a:gd name="T2" fmla="*/ 2147483647 w 840"/>
              <a:gd name="T3" fmla="*/ 2147483647 h 2695"/>
              <a:gd name="T4" fmla="*/ 0 w 840"/>
              <a:gd name="T5" fmla="*/ 2147483647 h 2695"/>
              <a:gd name="T6" fmla="*/ 0 w 840"/>
              <a:gd name="T7" fmla="*/ 2147483647 h 2695"/>
              <a:gd name="T8" fmla="*/ 2147483647 w 840"/>
              <a:gd name="T9" fmla="*/ 2147483647 h 2695"/>
              <a:gd name="T10" fmla="*/ 0 w 840"/>
              <a:gd name="T11" fmla="*/ 0 h 2695"/>
              <a:gd name="T12" fmla="*/ 0 w 840"/>
              <a:gd name="T13" fmla="*/ 2147483647 h 26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40" h="2695">
                <a:moveTo>
                  <a:pt x="0" y="545"/>
                </a:moveTo>
                <a:cubicBezTo>
                  <a:pt x="482" y="1350"/>
                  <a:pt x="0" y="545"/>
                  <a:pt x="482" y="1350"/>
                </a:cubicBezTo>
                <a:cubicBezTo>
                  <a:pt x="0" y="2150"/>
                  <a:pt x="482" y="1350"/>
                  <a:pt x="0" y="2150"/>
                </a:cubicBezTo>
                <a:cubicBezTo>
                  <a:pt x="0" y="2695"/>
                  <a:pt x="0" y="2150"/>
                  <a:pt x="0" y="2695"/>
                </a:cubicBezTo>
                <a:cubicBezTo>
                  <a:pt x="840" y="1350"/>
                  <a:pt x="0" y="2695"/>
                  <a:pt x="840" y="1350"/>
                </a:cubicBezTo>
                <a:cubicBezTo>
                  <a:pt x="0" y="0"/>
                  <a:pt x="840" y="1350"/>
                  <a:pt x="0" y="0"/>
                </a:cubicBezTo>
                <a:cubicBezTo>
                  <a:pt x="0" y="545"/>
                  <a:pt x="0" y="0"/>
                  <a:pt x="0" y="545"/>
                </a:cubicBezTo>
              </a:path>
            </a:pathLst>
          </a:custGeom>
          <a:solidFill>
            <a:srgbClr val="80A9AE"/>
          </a:solidFill>
          <a:ln w="9525">
            <a:solidFill>
              <a:srgbClr val="80A9A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5" name="Freeform 139"/>
          <p:cNvSpPr>
            <a:spLocks noChangeArrowheads="1"/>
          </p:cNvSpPr>
          <p:nvPr/>
        </p:nvSpPr>
        <p:spPr bwMode="auto">
          <a:xfrm>
            <a:off x="536580" y="3443291"/>
            <a:ext cx="8607425" cy="115887"/>
          </a:xfrm>
          <a:custGeom>
            <a:avLst/>
            <a:gdLst>
              <a:gd name="T0" fmla="*/ 0 w 13555"/>
              <a:gd name="T1" fmla="*/ 0 h 182"/>
              <a:gd name="T2" fmla="*/ 0 w 13555"/>
              <a:gd name="T3" fmla="*/ 2147483647 h 182"/>
              <a:gd name="T4" fmla="*/ 2147483647 w 13555"/>
              <a:gd name="T5" fmla="*/ 2147483647 h 182"/>
              <a:gd name="T6" fmla="*/ 2147483647 w 13555"/>
              <a:gd name="T7" fmla="*/ 0 h 182"/>
              <a:gd name="T8" fmla="*/ 0 w 13555"/>
              <a:gd name="T9" fmla="*/ 0 h 182"/>
              <a:gd name="T10" fmla="*/ 0 w 13555"/>
              <a:gd name="T11" fmla="*/ 0 h 1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555" h="182">
                <a:moveTo>
                  <a:pt x="0" y="0"/>
                </a:moveTo>
                <a:cubicBezTo>
                  <a:pt x="0" y="182"/>
                  <a:pt x="0" y="0"/>
                  <a:pt x="0" y="182"/>
                </a:cubicBezTo>
                <a:cubicBezTo>
                  <a:pt x="13555" y="182"/>
                  <a:pt x="0" y="182"/>
                  <a:pt x="13555" y="182"/>
                </a:cubicBezTo>
                <a:cubicBezTo>
                  <a:pt x="13555" y="0"/>
                  <a:pt x="13555" y="182"/>
                  <a:pt x="13555" y="0"/>
                </a:cubicBezTo>
                <a:cubicBezTo>
                  <a:pt x="0" y="0"/>
                  <a:pt x="13555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BBE0E3"/>
          </a:solidFill>
          <a:ln w="9525">
            <a:solidFill>
              <a:srgbClr val="BBE0E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6" name="Freeform 140"/>
          <p:cNvSpPr>
            <a:spLocks noChangeArrowheads="1"/>
          </p:cNvSpPr>
          <p:nvPr/>
        </p:nvSpPr>
        <p:spPr bwMode="auto">
          <a:xfrm>
            <a:off x="539750" y="4778375"/>
            <a:ext cx="8604250" cy="190500"/>
          </a:xfrm>
          <a:custGeom>
            <a:avLst/>
            <a:gdLst>
              <a:gd name="T0" fmla="*/ 0 w 13550"/>
              <a:gd name="T1" fmla="*/ 0 h 302"/>
              <a:gd name="T2" fmla="*/ 0 w 13550"/>
              <a:gd name="T3" fmla="*/ 2147483647 h 302"/>
              <a:gd name="T4" fmla="*/ 2147483647 w 13550"/>
              <a:gd name="T5" fmla="*/ 2147483647 h 302"/>
              <a:gd name="T6" fmla="*/ 2147483647 w 13550"/>
              <a:gd name="T7" fmla="*/ 0 h 302"/>
              <a:gd name="T8" fmla="*/ 0 w 13550"/>
              <a:gd name="T9" fmla="*/ 0 h 302"/>
              <a:gd name="T10" fmla="*/ 0 w 13550"/>
              <a:gd name="T11" fmla="*/ 0 h 3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550" h="302">
                <a:moveTo>
                  <a:pt x="0" y="0"/>
                </a:moveTo>
                <a:cubicBezTo>
                  <a:pt x="0" y="302"/>
                  <a:pt x="0" y="0"/>
                  <a:pt x="0" y="302"/>
                </a:cubicBezTo>
                <a:cubicBezTo>
                  <a:pt x="13550" y="302"/>
                  <a:pt x="0" y="302"/>
                  <a:pt x="13550" y="302"/>
                </a:cubicBezTo>
                <a:cubicBezTo>
                  <a:pt x="13550" y="0"/>
                  <a:pt x="13550" y="302"/>
                  <a:pt x="13550" y="0"/>
                </a:cubicBezTo>
                <a:cubicBezTo>
                  <a:pt x="0" y="0"/>
                  <a:pt x="1355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BBE0E3"/>
          </a:solidFill>
          <a:ln w="9525">
            <a:solidFill>
              <a:srgbClr val="BBE0E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36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4" r:id="rId1"/>
    <p:sldLayoutId id="2147484675" r:id="rId2"/>
    <p:sldLayoutId id="2147484676" r:id="rId3"/>
    <p:sldLayoutId id="2147484677" r:id="rId4"/>
    <p:sldLayoutId id="2147484678" r:id="rId5"/>
    <p:sldLayoutId id="2147484679" r:id="rId6"/>
    <p:sldLayoutId id="2147484680" r:id="rId7"/>
    <p:sldLayoutId id="2147484681" r:id="rId8"/>
    <p:sldLayoutId id="2147484682" r:id="rId9"/>
    <p:sldLayoutId id="2147484683" r:id="rId10"/>
    <p:sldLayoutId id="2147484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45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45D"/>
          </a:solidFill>
          <a:latin typeface="Arial Rounded MT Bol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45D"/>
          </a:solidFill>
          <a:latin typeface="Arial Rounded MT Bol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45D"/>
          </a:solidFill>
          <a:latin typeface="Arial Rounded MT Bol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45D"/>
          </a:solidFill>
          <a:latin typeface="Arial Rounded MT Bol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545D"/>
          </a:solidFill>
          <a:latin typeface="Arial Rounded MT Bold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545D"/>
          </a:solidFill>
          <a:latin typeface="Arial Rounded MT Bold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545D"/>
          </a:solidFill>
          <a:latin typeface="Arial Rounded MT Bold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545D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545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545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545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rgbClr val="00545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00545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545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545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545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545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106"/>
          <p:cNvSpPr>
            <a:spLocks noChangeArrowheads="1"/>
          </p:cNvSpPr>
          <p:nvPr/>
        </p:nvSpPr>
        <p:spPr bwMode="auto">
          <a:xfrm>
            <a:off x="534988" y="0"/>
            <a:ext cx="8609012" cy="6858000"/>
          </a:xfrm>
          <a:custGeom>
            <a:avLst/>
            <a:gdLst>
              <a:gd name="T0" fmla="*/ 0 w 13558"/>
              <a:gd name="T1" fmla="*/ 0 h 10800"/>
              <a:gd name="T2" fmla="*/ 0 w 13558"/>
              <a:gd name="T3" fmla="*/ 2147483647 h 10800"/>
              <a:gd name="T4" fmla="*/ 2147483647 w 13558"/>
              <a:gd name="T5" fmla="*/ 2147483647 h 10800"/>
              <a:gd name="T6" fmla="*/ 2147483647 w 13558"/>
              <a:gd name="T7" fmla="*/ 0 h 10800"/>
              <a:gd name="T8" fmla="*/ 0 w 13558"/>
              <a:gd name="T9" fmla="*/ 0 h 10800"/>
              <a:gd name="T10" fmla="*/ 0 w 13558"/>
              <a:gd name="T11" fmla="*/ 0 h 108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558" h="10800">
                <a:moveTo>
                  <a:pt x="0" y="0"/>
                </a:moveTo>
                <a:cubicBezTo>
                  <a:pt x="0" y="10800"/>
                  <a:pt x="0" y="0"/>
                  <a:pt x="0" y="10800"/>
                </a:cubicBezTo>
                <a:cubicBezTo>
                  <a:pt x="13558" y="10800"/>
                  <a:pt x="0" y="10800"/>
                  <a:pt x="13558" y="10800"/>
                </a:cubicBezTo>
                <a:cubicBezTo>
                  <a:pt x="13558" y="0"/>
                  <a:pt x="13558" y="10800"/>
                  <a:pt x="13558" y="0"/>
                </a:cubicBezTo>
                <a:cubicBezTo>
                  <a:pt x="0" y="0"/>
                  <a:pt x="13558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7EA9AE"/>
          </a:solidFill>
          <a:ln w="9525">
            <a:solidFill>
              <a:srgbClr val="7EA9A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" name="Group 142"/>
          <p:cNvGrpSpPr>
            <a:grpSpLocks/>
          </p:cNvGrpSpPr>
          <p:nvPr/>
        </p:nvGrpSpPr>
        <p:grpSpPr bwMode="auto">
          <a:xfrm>
            <a:off x="7543801" y="6116643"/>
            <a:ext cx="1314450" cy="544513"/>
            <a:chOff x="4752" y="3853"/>
            <a:chExt cx="828" cy="343"/>
          </a:xfrm>
        </p:grpSpPr>
        <p:sp>
          <p:nvSpPr>
            <p:cNvPr id="2058" name="Text Box 141"/>
            <p:cNvSpPr txBox="1">
              <a:spLocks noChangeArrowheads="1"/>
            </p:cNvSpPr>
            <p:nvPr userDrawn="1"/>
          </p:nvSpPr>
          <p:spPr bwMode="auto">
            <a:xfrm>
              <a:off x="4752" y="4080"/>
              <a:ext cx="816" cy="11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600" b="1">
                  <a:solidFill>
                    <a:schemeClr val="bg1"/>
                  </a:solidFill>
                  <a:latin typeface="Arial Rounded MT Bold" pitchFamily="34" charset="0"/>
                </a:rPr>
                <a:t>Excellent and Trustworthy</a:t>
              </a:r>
            </a:p>
          </p:txBody>
        </p:sp>
        <p:sp>
          <p:nvSpPr>
            <p:cNvPr id="2059" name="Freeform 108"/>
            <p:cNvSpPr>
              <a:spLocks noChangeArrowheads="1"/>
            </p:cNvSpPr>
            <p:nvPr userDrawn="1"/>
          </p:nvSpPr>
          <p:spPr bwMode="auto">
            <a:xfrm>
              <a:off x="4994" y="3976"/>
              <a:ext cx="37" cy="103"/>
            </a:xfrm>
            <a:custGeom>
              <a:avLst/>
              <a:gdLst>
                <a:gd name="T0" fmla="*/ 0 w 90"/>
                <a:gd name="T1" fmla="*/ 0 h 259"/>
                <a:gd name="T2" fmla="*/ 0 w 90"/>
                <a:gd name="T3" fmla="*/ 0 h 259"/>
                <a:gd name="T4" fmla="*/ 0 w 90"/>
                <a:gd name="T5" fmla="*/ 0 h 259"/>
                <a:gd name="T6" fmla="*/ 0 w 90"/>
                <a:gd name="T7" fmla="*/ 0 h 259"/>
                <a:gd name="T8" fmla="*/ 0 w 90"/>
                <a:gd name="T9" fmla="*/ 0 h 259"/>
                <a:gd name="T10" fmla="*/ 0 w 90"/>
                <a:gd name="T11" fmla="*/ 0 h 259"/>
                <a:gd name="T12" fmla="*/ 0 w 90"/>
                <a:gd name="T13" fmla="*/ 0 h 259"/>
                <a:gd name="T14" fmla="*/ 0 w 90"/>
                <a:gd name="T15" fmla="*/ 1 h 259"/>
                <a:gd name="T16" fmla="*/ 0 w 90"/>
                <a:gd name="T17" fmla="*/ 1 h 259"/>
                <a:gd name="T18" fmla="*/ 0 w 90"/>
                <a:gd name="T19" fmla="*/ 1 h 259"/>
                <a:gd name="T20" fmla="*/ 0 w 90"/>
                <a:gd name="T21" fmla="*/ 1 h 259"/>
                <a:gd name="T22" fmla="*/ 0 w 90"/>
                <a:gd name="T23" fmla="*/ 1 h 259"/>
                <a:gd name="T24" fmla="*/ 0 w 90"/>
                <a:gd name="T25" fmla="*/ 1 h 259"/>
                <a:gd name="T26" fmla="*/ 0 w 90"/>
                <a:gd name="T27" fmla="*/ 1 h 259"/>
                <a:gd name="T28" fmla="*/ 0 w 90"/>
                <a:gd name="T29" fmla="*/ 0 h 2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0" h="259">
                  <a:moveTo>
                    <a:pt x="85" y="58"/>
                  </a:moveTo>
                  <a:cubicBezTo>
                    <a:pt x="88" y="29"/>
                    <a:pt x="85" y="58"/>
                    <a:pt x="88" y="29"/>
                  </a:cubicBezTo>
                  <a:cubicBezTo>
                    <a:pt x="90" y="0"/>
                    <a:pt x="88" y="29"/>
                    <a:pt x="90" y="0"/>
                  </a:cubicBezTo>
                  <a:cubicBezTo>
                    <a:pt x="0" y="0"/>
                    <a:pt x="90" y="0"/>
                    <a:pt x="0" y="0"/>
                  </a:cubicBezTo>
                  <a:cubicBezTo>
                    <a:pt x="2" y="29"/>
                    <a:pt x="0" y="0"/>
                    <a:pt x="2" y="29"/>
                  </a:cubicBezTo>
                  <a:cubicBezTo>
                    <a:pt x="5" y="58"/>
                    <a:pt x="2" y="29"/>
                    <a:pt x="5" y="58"/>
                  </a:cubicBezTo>
                  <a:cubicBezTo>
                    <a:pt x="6" y="119"/>
                    <a:pt x="5" y="58"/>
                    <a:pt x="6" y="119"/>
                  </a:cubicBezTo>
                  <a:cubicBezTo>
                    <a:pt x="6" y="140"/>
                    <a:pt x="6" y="119"/>
                    <a:pt x="6" y="140"/>
                  </a:cubicBezTo>
                  <a:cubicBezTo>
                    <a:pt x="5" y="203"/>
                    <a:pt x="6" y="140"/>
                    <a:pt x="5" y="203"/>
                  </a:cubicBezTo>
                  <a:cubicBezTo>
                    <a:pt x="2" y="232"/>
                    <a:pt x="5" y="203"/>
                    <a:pt x="2" y="232"/>
                  </a:cubicBezTo>
                  <a:cubicBezTo>
                    <a:pt x="0" y="259"/>
                    <a:pt x="2" y="232"/>
                    <a:pt x="0" y="259"/>
                  </a:cubicBezTo>
                  <a:cubicBezTo>
                    <a:pt x="90" y="259"/>
                    <a:pt x="0" y="259"/>
                    <a:pt x="90" y="259"/>
                  </a:cubicBezTo>
                  <a:cubicBezTo>
                    <a:pt x="88" y="232"/>
                    <a:pt x="90" y="259"/>
                    <a:pt x="88" y="232"/>
                  </a:cubicBezTo>
                  <a:cubicBezTo>
                    <a:pt x="85" y="203"/>
                    <a:pt x="88" y="232"/>
                    <a:pt x="85" y="203"/>
                  </a:cubicBezTo>
                  <a:cubicBezTo>
                    <a:pt x="85" y="58"/>
                    <a:pt x="85" y="203"/>
                    <a:pt x="85" y="58"/>
                  </a:cubicBezTo>
                </a:path>
              </a:pathLst>
            </a:cu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0" name="Freeform 109"/>
            <p:cNvSpPr>
              <a:spLocks noChangeArrowheads="1"/>
            </p:cNvSpPr>
            <p:nvPr userDrawn="1"/>
          </p:nvSpPr>
          <p:spPr bwMode="auto">
            <a:xfrm>
              <a:off x="4994" y="3926"/>
              <a:ext cx="37" cy="34"/>
            </a:xfrm>
            <a:custGeom>
              <a:avLst/>
              <a:gdLst>
                <a:gd name="T0" fmla="*/ 0 w 92"/>
                <a:gd name="T1" fmla="*/ 0 h 86"/>
                <a:gd name="T2" fmla="*/ 0 w 92"/>
                <a:gd name="T3" fmla="*/ 0 h 86"/>
                <a:gd name="T4" fmla="*/ 0 w 92"/>
                <a:gd name="T5" fmla="*/ 0 h 86"/>
                <a:gd name="T6" fmla="*/ 0 w 92"/>
                <a:gd name="T7" fmla="*/ 0 h 86"/>
                <a:gd name="T8" fmla="*/ 0 w 92"/>
                <a:gd name="T9" fmla="*/ 0 h 86"/>
                <a:gd name="T10" fmla="*/ 0 w 92"/>
                <a:gd name="T11" fmla="*/ 0 h 86"/>
                <a:gd name="T12" fmla="*/ 0 w 92"/>
                <a:gd name="T13" fmla="*/ 0 h 86"/>
                <a:gd name="T14" fmla="*/ 0 w 92"/>
                <a:gd name="T15" fmla="*/ 0 h 86"/>
                <a:gd name="T16" fmla="*/ 0 w 92"/>
                <a:gd name="T17" fmla="*/ 0 h 86"/>
                <a:gd name="T18" fmla="*/ 0 w 92"/>
                <a:gd name="T19" fmla="*/ 0 h 86"/>
                <a:gd name="T20" fmla="*/ 0 w 92"/>
                <a:gd name="T21" fmla="*/ 0 h 86"/>
                <a:gd name="T22" fmla="*/ 0 w 92"/>
                <a:gd name="T23" fmla="*/ 0 h 86"/>
                <a:gd name="T24" fmla="*/ 0 w 92"/>
                <a:gd name="T25" fmla="*/ 0 h 86"/>
                <a:gd name="T26" fmla="*/ 0 w 92"/>
                <a:gd name="T27" fmla="*/ 0 h 86"/>
                <a:gd name="T28" fmla="*/ 0 w 92"/>
                <a:gd name="T29" fmla="*/ 0 h 86"/>
                <a:gd name="T30" fmla="*/ 0 w 92"/>
                <a:gd name="T31" fmla="*/ 0 h 86"/>
                <a:gd name="T32" fmla="*/ 0 w 92"/>
                <a:gd name="T33" fmla="*/ 0 h 86"/>
                <a:gd name="T34" fmla="*/ 0 w 92"/>
                <a:gd name="T35" fmla="*/ 0 h 86"/>
                <a:gd name="T36" fmla="*/ 0 w 92"/>
                <a:gd name="T37" fmla="*/ 0 h 86"/>
                <a:gd name="T38" fmla="*/ 0 w 92"/>
                <a:gd name="T39" fmla="*/ 0 h 86"/>
                <a:gd name="T40" fmla="*/ 0 w 92"/>
                <a:gd name="T41" fmla="*/ 0 h 86"/>
                <a:gd name="T42" fmla="*/ 0 w 92"/>
                <a:gd name="T43" fmla="*/ 0 h 86"/>
                <a:gd name="T44" fmla="*/ 0 w 92"/>
                <a:gd name="T45" fmla="*/ 0 h 86"/>
                <a:gd name="T46" fmla="*/ 0 w 92"/>
                <a:gd name="T47" fmla="*/ 0 h 86"/>
                <a:gd name="T48" fmla="*/ 0 w 92"/>
                <a:gd name="T49" fmla="*/ 0 h 86"/>
                <a:gd name="T50" fmla="*/ 0 w 92"/>
                <a:gd name="T51" fmla="*/ 0 h 86"/>
                <a:gd name="T52" fmla="*/ 0 w 92"/>
                <a:gd name="T53" fmla="*/ 0 h 86"/>
                <a:gd name="T54" fmla="*/ 0 w 92"/>
                <a:gd name="T55" fmla="*/ 0 h 86"/>
                <a:gd name="T56" fmla="*/ 0 w 92"/>
                <a:gd name="T57" fmla="*/ 0 h 8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2" h="86">
                  <a:moveTo>
                    <a:pt x="47" y="0"/>
                  </a:moveTo>
                  <a:cubicBezTo>
                    <a:pt x="36" y="1"/>
                    <a:pt x="47" y="0"/>
                    <a:pt x="36" y="1"/>
                  </a:cubicBezTo>
                  <a:cubicBezTo>
                    <a:pt x="29" y="4"/>
                    <a:pt x="36" y="1"/>
                    <a:pt x="29" y="4"/>
                  </a:cubicBezTo>
                  <a:cubicBezTo>
                    <a:pt x="20" y="7"/>
                    <a:pt x="29" y="4"/>
                    <a:pt x="20" y="7"/>
                  </a:cubicBezTo>
                  <a:cubicBezTo>
                    <a:pt x="13" y="13"/>
                    <a:pt x="20" y="7"/>
                    <a:pt x="13" y="13"/>
                  </a:cubicBezTo>
                  <a:cubicBezTo>
                    <a:pt x="7" y="20"/>
                    <a:pt x="13" y="13"/>
                    <a:pt x="7" y="20"/>
                  </a:cubicBezTo>
                  <a:cubicBezTo>
                    <a:pt x="0" y="35"/>
                    <a:pt x="7" y="20"/>
                    <a:pt x="0" y="35"/>
                  </a:cubicBezTo>
                  <a:cubicBezTo>
                    <a:pt x="0" y="52"/>
                    <a:pt x="0" y="35"/>
                    <a:pt x="0" y="52"/>
                  </a:cubicBezTo>
                  <a:cubicBezTo>
                    <a:pt x="4" y="60"/>
                    <a:pt x="0" y="52"/>
                    <a:pt x="4" y="60"/>
                  </a:cubicBezTo>
                  <a:cubicBezTo>
                    <a:pt x="7" y="67"/>
                    <a:pt x="4" y="60"/>
                    <a:pt x="7" y="67"/>
                  </a:cubicBezTo>
                  <a:cubicBezTo>
                    <a:pt x="13" y="73"/>
                    <a:pt x="7" y="67"/>
                    <a:pt x="13" y="73"/>
                  </a:cubicBezTo>
                  <a:cubicBezTo>
                    <a:pt x="20" y="79"/>
                    <a:pt x="13" y="73"/>
                    <a:pt x="20" y="79"/>
                  </a:cubicBezTo>
                  <a:cubicBezTo>
                    <a:pt x="29" y="83"/>
                    <a:pt x="20" y="79"/>
                    <a:pt x="29" y="83"/>
                  </a:cubicBezTo>
                  <a:cubicBezTo>
                    <a:pt x="36" y="85"/>
                    <a:pt x="29" y="83"/>
                    <a:pt x="36" y="85"/>
                  </a:cubicBezTo>
                  <a:cubicBezTo>
                    <a:pt x="47" y="86"/>
                    <a:pt x="36" y="85"/>
                    <a:pt x="47" y="86"/>
                  </a:cubicBezTo>
                  <a:cubicBezTo>
                    <a:pt x="55" y="85"/>
                    <a:pt x="47" y="86"/>
                    <a:pt x="55" y="85"/>
                  </a:cubicBezTo>
                  <a:cubicBezTo>
                    <a:pt x="64" y="83"/>
                    <a:pt x="55" y="85"/>
                    <a:pt x="64" y="83"/>
                  </a:cubicBezTo>
                  <a:cubicBezTo>
                    <a:pt x="72" y="79"/>
                    <a:pt x="64" y="83"/>
                    <a:pt x="72" y="79"/>
                  </a:cubicBezTo>
                  <a:cubicBezTo>
                    <a:pt x="79" y="73"/>
                    <a:pt x="72" y="79"/>
                    <a:pt x="79" y="73"/>
                  </a:cubicBezTo>
                  <a:cubicBezTo>
                    <a:pt x="85" y="67"/>
                    <a:pt x="79" y="73"/>
                    <a:pt x="85" y="67"/>
                  </a:cubicBezTo>
                  <a:cubicBezTo>
                    <a:pt x="89" y="60"/>
                    <a:pt x="85" y="67"/>
                    <a:pt x="89" y="60"/>
                  </a:cubicBezTo>
                  <a:cubicBezTo>
                    <a:pt x="92" y="52"/>
                    <a:pt x="89" y="60"/>
                    <a:pt x="92" y="52"/>
                  </a:cubicBezTo>
                  <a:cubicBezTo>
                    <a:pt x="92" y="35"/>
                    <a:pt x="92" y="52"/>
                    <a:pt x="92" y="35"/>
                  </a:cubicBezTo>
                  <a:cubicBezTo>
                    <a:pt x="85" y="20"/>
                    <a:pt x="92" y="35"/>
                    <a:pt x="85" y="20"/>
                  </a:cubicBezTo>
                  <a:cubicBezTo>
                    <a:pt x="79" y="13"/>
                    <a:pt x="85" y="20"/>
                    <a:pt x="79" y="13"/>
                  </a:cubicBezTo>
                  <a:cubicBezTo>
                    <a:pt x="72" y="7"/>
                    <a:pt x="79" y="13"/>
                    <a:pt x="72" y="7"/>
                  </a:cubicBezTo>
                  <a:cubicBezTo>
                    <a:pt x="64" y="4"/>
                    <a:pt x="72" y="7"/>
                    <a:pt x="64" y="4"/>
                  </a:cubicBezTo>
                  <a:cubicBezTo>
                    <a:pt x="55" y="1"/>
                    <a:pt x="64" y="4"/>
                    <a:pt x="55" y="1"/>
                  </a:cubicBezTo>
                  <a:cubicBezTo>
                    <a:pt x="47" y="0"/>
                    <a:pt x="55" y="1"/>
                    <a:pt x="47" y="0"/>
                  </a:cubicBezTo>
                </a:path>
              </a:pathLst>
            </a:cu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1" name="Freeform 110"/>
            <p:cNvSpPr>
              <a:spLocks noChangeArrowheads="1"/>
            </p:cNvSpPr>
            <p:nvPr userDrawn="1"/>
          </p:nvSpPr>
          <p:spPr bwMode="auto">
            <a:xfrm>
              <a:off x="5055" y="3930"/>
              <a:ext cx="36" cy="149"/>
            </a:xfrm>
            <a:custGeom>
              <a:avLst/>
              <a:gdLst>
                <a:gd name="T0" fmla="*/ 0 w 89"/>
                <a:gd name="T1" fmla="*/ 0 h 374"/>
                <a:gd name="T2" fmla="*/ 0 w 89"/>
                <a:gd name="T3" fmla="*/ 0 h 374"/>
                <a:gd name="T4" fmla="*/ 0 w 89"/>
                <a:gd name="T5" fmla="*/ 0 h 374"/>
                <a:gd name="T6" fmla="*/ 0 w 89"/>
                <a:gd name="T7" fmla="*/ 0 h 374"/>
                <a:gd name="T8" fmla="*/ 0 w 89"/>
                <a:gd name="T9" fmla="*/ 0 h 374"/>
                <a:gd name="T10" fmla="*/ 0 w 89"/>
                <a:gd name="T11" fmla="*/ 0 h 374"/>
                <a:gd name="T12" fmla="*/ 0 w 89"/>
                <a:gd name="T13" fmla="*/ 1 h 374"/>
                <a:gd name="T14" fmla="*/ 0 w 89"/>
                <a:gd name="T15" fmla="*/ 1 h 374"/>
                <a:gd name="T16" fmla="*/ 0 w 89"/>
                <a:gd name="T17" fmla="*/ 1 h 374"/>
                <a:gd name="T18" fmla="*/ 0 w 89"/>
                <a:gd name="T19" fmla="*/ 2 h 374"/>
                <a:gd name="T20" fmla="*/ 0 w 89"/>
                <a:gd name="T21" fmla="*/ 2 h 374"/>
                <a:gd name="T22" fmla="*/ 0 w 89"/>
                <a:gd name="T23" fmla="*/ 1 h 374"/>
                <a:gd name="T24" fmla="*/ 0 w 89"/>
                <a:gd name="T25" fmla="*/ 1 h 374"/>
                <a:gd name="T26" fmla="*/ 0 w 89"/>
                <a:gd name="T27" fmla="*/ 1 h 374"/>
                <a:gd name="T28" fmla="*/ 0 w 89"/>
                <a:gd name="T29" fmla="*/ 0 h 374"/>
                <a:gd name="T30" fmla="*/ 0 w 89"/>
                <a:gd name="T31" fmla="*/ 0 h 3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9" h="374">
                  <a:moveTo>
                    <a:pt x="85" y="83"/>
                  </a:moveTo>
                  <a:cubicBezTo>
                    <a:pt x="85" y="41"/>
                    <a:pt x="85" y="83"/>
                    <a:pt x="85" y="41"/>
                  </a:cubicBezTo>
                  <a:cubicBezTo>
                    <a:pt x="89" y="0"/>
                    <a:pt x="85" y="41"/>
                    <a:pt x="89" y="0"/>
                  </a:cubicBezTo>
                  <a:cubicBezTo>
                    <a:pt x="0" y="0"/>
                    <a:pt x="89" y="0"/>
                    <a:pt x="0" y="0"/>
                  </a:cubicBezTo>
                  <a:cubicBezTo>
                    <a:pt x="2" y="83"/>
                    <a:pt x="0" y="0"/>
                    <a:pt x="2" y="83"/>
                  </a:cubicBezTo>
                  <a:cubicBezTo>
                    <a:pt x="4" y="125"/>
                    <a:pt x="2" y="83"/>
                    <a:pt x="4" y="125"/>
                  </a:cubicBezTo>
                  <a:cubicBezTo>
                    <a:pt x="4" y="251"/>
                    <a:pt x="4" y="125"/>
                    <a:pt x="4" y="251"/>
                  </a:cubicBezTo>
                  <a:cubicBezTo>
                    <a:pt x="2" y="293"/>
                    <a:pt x="4" y="251"/>
                    <a:pt x="2" y="293"/>
                  </a:cubicBezTo>
                  <a:cubicBezTo>
                    <a:pt x="1" y="335"/>
                    <a:pt x="2" y="293"/>
                    <a:pt x="1" y="335"/>
                  </a:cubicBezTo>
                  <a:cubicBezTo>
                    <a:pt x="0" y="374"/>
                    <a:pt x="1" y="335"/>
                    <a:pt x="0" y="374"/>
                  </a:cubicBezTo>
                  <a:cubicBezTo>
                    <a:pt x="89" y="374"/>
                    <a:pt x="0" y="374"/>
                    <a:pt x="89" y="374"/>
                  </a:cubicBezTo>
                  <a:cubicBezTo>
                    <a:pt x="85" y="335"/>
                    <a:pt x="89" y="374"/>
                    <a:pt x="85" y="335"/>
                  </a:cubicBezTo>
                  <a:cubicBezTo>
                    <a:pt x="85" y="293"/>
                    <a:pt x="85" y="335"/>
                    <a:pt x="85" y="293"/>
                  </a:cubicBezTo>
                  <a:cubicBezTo>
                    <a:pt x="83" y="251"/>
                    <a:pt x="85" y="293"/>
                    <a:pt x="83" y="251"/>
                  </a:cubicBezTo>
                  <a:cubicBezTo>
                    <a:pt x="83" y="125"/>
                    <a:pt x="83" y="251"/>
                    <a:pt x="83" y="125"/>
                  </a:cubicBezTo>
                  <a:cubicBezTo>
                    <a:pt x="85" y="83"/>
                    <a:pt x="83" y="125"/>
                    <a:pt x="85" y="83"/>
                  </a:cubicBezTo>
                </a:path>
              </a:pathLst>
            </a:cu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2" name="Freeform 111"/>
            <p:cNvSpPr>
              <a:spLocks noChangeArrowheads="1"/>
            </p:cNvSpPr>
            <p:nvPr userDrawn="1"/>
          </p:nvSpPr>
          <p:spPr bwMode="auto">
            <a:xfrm>
              <a:off x="5112" y="3972"/>
              <a:ext cx="174" cy="107"/>
            </a:xfrm>
            <a:custGeom>
              <a:avLst/>
              <a:gdLst>
                <a:gd name="T0" fmla="*/ 2 w 434"/>
                <a:gd name="T1" fmla="*/ 1 h 268"/>
                <a:gd name="T2" fmla="*/ 2 w 434"/>
                <a:gd name="T3" fmla="*/ 1 h 268"/>
                <a:gd name="T4" fmla="*/ 2 w 434"/>
                <a:gd name="T5" fmla="*/ 0 h 268"/>
                <a:gd name="T6" fmla="*/ 2 w 434"/>
                <a:gd name="T7" fmla="*/ 0 h 268"/>
                <a:gd name="T8" fmla="*/ 2 w 434"/>
                <a:gd name="T9" fmla="*/ 0 h 268"/>
                <a:gd name="T10" fmla="*/ 2 w 434"/>
                <a:gd name="T11" fmla="*/ 0 h 268"/>
                <a:gd name="T12" fmla="*/ 2 w 434"/>
                <a:gd name="T13" fmla="*/ 0 h 268"/>
                <a:gd name="T14" fmla="*/ 2 w 434"/>
                <a:gd name="T15" fmla="*/ 0 h 268"/>
                <a:gd name="T16" fmla="*/ 2 w 434"/>
                <a:gd name="T17" fmla="*/ 0 h 268"/>
                <a:gd name="T18" fmla="*/ 1 w 434"/>
                <a:gd name="T19" fmla="*/ 0 h 268"/>
                <a:gd name="T20" fmla="*/ 1 w 434"/>
                <a:gd name="T21" fmla="*/ 0 h 268"/>
                <a:gd name="T22" fmla="*/ 1 w 434"/>
                <a:gd name="T23" fmla="*/ 0 h 268"/>
                <a:gd name="T24" fmla="*/ 1 w 434"/>
                <a:gd name="T25" fmla="*/ 0 h 268"/>
                <a:gd name="T26" fmla="*/ 1 w 434"/>
                <a:gd name="T27" fmla="*/ 0 h 268"/>
                <a:gd name="T28" fmla="*/ 1 w 434"/>
                <a:gd name="T29" fmla="*/ 0 h 268"/>
                <a:gd name="T30" fmla="*/ 1 w 434"/>
                <a:gd name="T31" fmla="*/ 0 h 268"/>
                <a:gd name="T32" fmla="*/ 1 w 434"/>
                <a:gd name="T33" fmla="*/ 0 h 268"/>
                <a:gd name="T34" fmla="*/ 1 w 434"/>
                <a:gd name="T35" fmla="*/ 0 h 268"/>
                <a:gd name="T36" fmla="*/ 1 w 434"/>
                <a:gd name="T37" fmla="*/ 0 h 268"/>
                <a:gd name="T38" fmla="*/ 0 w 434"/>
                <a:gd name="T39" fmla="*/ 0 h 268"/>
                <a:gd name="T40" fmla="*/ 0 w 434"/>
                <a:gd name="T41" fmla="*/ 0 h 268"/>
                <a:gd name="T42" fmla="*/ 0 w 434"/>
                <a:gd name="T43" fmla="*/ 0 h 268"/>
                <a:gd name="T44" fmla="*/ 0 w 434"/>
                <a:gd name="T45" fmla="*/ 0 h 268"/>
                <a:gd name="T46" fmla="*/ 0 w 434"/>
                <a:gd name="T47" fmla="*/ 0 h 268"/>
                <a:gd name="T48" fmla="*/ 0 w 434"/>
                <a:gd name="T49" fmla="*/ 1 h 268"/>
                <a:gd name="T50" fmla="*/ 0 w 434"/>
                <a:gd name="T51" fmla="*/ 1 h 268"/>
                <a:gd name="T52" fmla="*/ 0 w 434"/>
                <a:gd name="T53" fmla="*/ 1 h 268"/>
                <a:gd name="T54" fmla="*/ 0 w 434"/>
                <a:gd name="T55" fmla="*/ 1 h 268"/>
                <a:gd name="T56" fmla="*/ 0 w 434"/>
                <a:gd name="T57" fmla="*/ 0 h 268"/>
                <a:gd name="T58" fmla="*/ 0 w 434"/>
                <a:gd name="T59" fmla="*/ 0 h 268"/>
                <a:gd name="T60" fmla="*/ 0 w 434"/>
                <a:gd name="T61" fmla="*/ 0 h 268"/>
                <a:gd name="T62" fmla="*/ 0 w 434"/>
                <a:gd name="T63" fmla="*/ 0 h 268"/>
                <a:gd name="T64" fmla="*/ 0 w 434"/>
                <a:gd name="T65" fmla="*/ 0 h 268"/>
                <a:gd name="T66" fmla="*/ 1 w 434"/>
                <a:gd name="T67" fmla="*/ 0 h 268"/>
                <a:gd name="T68" fmla="*/ 1 w 434"/>
                <a:gd name="T69" fmla="*/ 0 h 268"/>
                <a:gd name="T70" fmla="*/ 1 w 434"/>
                <a:gd name="T71" fmla="*/ 0 h 268"/>
                <a:gd name="T72" fmla="*/ 1 w 434"/>
                <a:gd name="T73" fmla="*/ 0 h 268"/>
                <a:gd name="T74" fmla="*/ 1 w 434"/>
                <a:gd name="T75" fmla="*/ 0 h 268"/>
                <a:gd name="T76" fmla="*/ 1 w 434"/>
                <a:gd name="T77" fmla="*/ 0 h 268"/>
                <a:gd name="T78" fmla="*/ 1 w 434"/>
                <a:gd name="T79" fmla="*/ 1 h 268"/>
                <a:gd name="T80" fmla="*/ 1 w 434"/>
                <a:gd name="T81" fmla="*/ 1 h 268"/>
                <a:gd name="T82" fmla="*/ 1 w 434"/>
                <a:gd name="T83" fmla="*/ 1 h 268"/>
                <a:gd name="T84" fmla="*/ 1 w 434"/>
                <a:gd name="T85" fmla="*/ 1 h 268"/>
                <a:gd name="T86" fmla="*/ 1 w 434"/>
                <a:gd name="T87" fmla="*/ 0 h 268"/>
                <a:gd name="T88" fmla="*/ 1 w 434"/>
                <a:gd name="T89" fmla="*/ 0 h 268"/>
                <a:gd name="T90" fmla="*/ 1 w 434"/>
                <a:gd name="T91" fmla="*/ 0 h 268"/>
                <a:gd name="T92" fmla="*/ 1 w 434"/>
                <a:gd name="T93" fmla="*/ 0 h 268"/>
                <a:gd name="T94" fmla="*/ 1 w 434"/>
                <a:gd name="T95" fmla="*/ 0 h 268"/>
                <a:gd name="T96" fmla="*/ 1 w 434"/>
                <a:gd name="T97" fmla="*/ 0 h 268"/>
                <a:gd name="T98" fmla="*/ 1 w 434"/>
                <a:gd name="T99" fmla="*/ 0 h 268"/>
                <a:gd name="T100" fmla="*/ 2 w 434"/>
                <a:gd name="T101" fmla="*/ 0 h 268"/>
                <a:gd name="T102" fmla="*/ 2 w 434"/>
                <a:gd name="T103" fmla="*/ 0 h 268"/>
                <a:gd name="T104" fmla="*/ 2 w 434"/>
                <a:gd name="T105" fmla="*/ 0 h 268"/>
                <a:gd name="T106" fmla="*/ 2 w 434"/>
                <a:gd name="T107" fmla="*/ 0 h 268"/>
                <a:gd name="T108" fmla="*/ 2 w 434"/>
                <a:gd name="T109" fmla="*/ 1 h 268"/>
                <a:gd name="T110" fmla="*/ 2 w 434"/>
                <a:gd name="T111" fmla="*/ 1 h 268"/>
                <a:gd name="T112" fmla="*/ 2 w 434"/>
                <a:gd name="T113" fmla="*/ 1 h 26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34" h="268">
                  <a:moveTo>
                    <a:pt x="433" y="228"/>
                  </a:moveTo>
                  <a:cubicBezTo>
                    <a:pt x="432" y="191"/>
                    <a:pt x="433" y="228"/>
                    <a:pt x="432" y="191"/>
                  </a:cubicBezTo>
                  <a:cubicBezTo>
                    <a:pt x="432" y="169"/>
                    <a:pt x="432" y="191"/>
                    <a:pt x="432" y="169"/>
                  </a:cubicBezTo>
                  <a:cubicBezTo>
                    <a:pt x="433" y="149"/>
                    <a:pt x="432" y="169"/>
                    <a:pt x="433" y="149"/>
                  </a:cubicBezTo>
                  <a:cubicBezTo>
                    <a:pt x="433" y="76"/>
                    <a:pt x="433" y="149"/>
                    <a:pt x="433" y="76"/>
                  </a:cubicBezTo>
                  <a:cubicBezTo>
                    <a:pt x="431" y="65"/>
                    <a:pt x="433" y="76"/>
                    <a:pt x="431" y="65"/>
                  </a:cubicBezTo>
                  <a:cubicBezTo>
                    <a:pt x="428" y="55"/>
                    <a:pt x="431" y="65"/>
                    <a:pt x="428" y="55"/>
                  </a:cubicBezTo>
                  <a:cubicBezTo>
                    <a:pt x="425" y="46"/>
                    <a:pt x="428" y="55"/>
                    <a:pt x="425" y="46"/>
                  </a:cubicBezTo>
                  <a:cubicBezTo>
                    <a:pt x="420" y="38"/>
                    <a:pt x="425" y="46"/>
                    <a:pt x="420" y="38"/>
                  </a:cubicBezTo>
                  <a:cubicBezTo>
                    <a:pt x="415" y="31"/>
                    <a:pt x="420" y="38"/>
                    <a:pt x="415" y="31"/>
                  </a:cubicBezTo>
                  <a:cubicBezTo>
                    <a:pt x="410" y="24"/>
                    <a:pt x="415" y="31"/>
                    <a:pt x="410" y="24"/>
                  </a:cubicBezTo>
                  <a:cubicBezTo>
                    <a:pt x="404" y="18"/>
                    <a:pt x="410" y="24"/>
                    <a:pt x="404" y="18"/>
                  </a:cubicBezTo>
                  <a:cubicBezTo>
                    <a:pt x="397" y="14"/>
                    <a:pt x="404" y="18"/>
                    <a:pt x="397" y="14"/>
                  </a:cubicBezTo>
                  <a:cubicBezTo>
                    <a:pt x="390" y="10"/>
                    <a:pt x="397" y="14"/>
                    <a:pt x="390" y="10"/>
                  </a:cubicBezTo>
                  <a:cubicBezTo>
                    <a:pt x="380" y="7"/>
                    <a:pt x="390" y="10"/>
                    <a:pt x="380" y="7"/>
                  </a:cubicBezTo>
                  <a:cubicBezTo>
                    <a:pt x="372" y="4"/>
                    <a:pt x="380" y="7"/>
                    <a:pt x="372" y="4"/>
                  </a:cubicBezTo>
                  <a:cubicBezTo>
                    <a:pt x="362" y="2"/>
                    <a:pt x="372" y="4"/>
                    <a:pt x="362" y="2"/>
                  </a:cubicBezTo>
                  <a:cubicBezTo>
                    <a:pt x="353" y="0"/>
                    <a:pt x="362" y="2"/>
                    <a:pt x="353" y="0"/>
                  </a:cubicBezTo>
                  <a:cubicBezTo>
                    <a:pt x="342" y="0"/>
                    <a:pt x="353" y="0"/>
                    <a:pt x="342" y="0"/>
                  </a:cubicBezTo>
                  <a:cubicBezTo>
                    <a:pt x="329" y="1"/>
                    <a:pt x="342" y="0"/>
                    <a:pt x="329" y="1"/>
                  </a:cubicBezTo>
                  <a:cubicBezTo>
                    <a:pt x="316" y="4"/>
                    <a:pt x="329" y="1"/>
                    <a:pt x="316" y="4"/>
                  </a:cubicBezTo>
                  <a:cubicBezTo>
                    <a:pt x="304" y="7"/>
                    <a:pt x="316" y="4"/>
                    <a:pt x="304" y="7"/>
                  </a:cubicBezTo>
                  <a:cubicBezTo>
                    <a:pt x="292" y="14"/>
                    <a:pt x="304" y="7"/>
                    <a:pt x="292" y="14"/>
                  </a:cubicBezTo>
                  <a:cubicBezTo>
                    <a:pt x="281" y="20"/>
                    <a:pt x="292" y="14"/>
                    <a:pt x="281" y="20"/>
                  </a:cubicBezTo>
                  <a:cubicBezTo>
                    <a:pt x="270" y="30"/>
                    <a:pt x="281" y="20"/>
                    <a:pt x="270" y="30"/>
                  </a:cubicBezTo>
                  <a:cubicBezTo>
                    <a:pt x="259" y="41"/>
                    <a:pt x="270" y="30"/>
                    <a:pt x="259" y="41"/>
                  </a:cubicBezTo>
                  <a:cubicBezTo>
                    <a:pt x="250" y="52"/>
                    <a:pt x="259" y="41"/>
                    <a:pt x="250" y="52"/>
                  </a:cubicBezTo>
                  <a:cubicBezTo>
                    <a:pt x="245" y="41"/>
                    <a:pt x="250" y="52"/>
                    <a:pt x="245" y="41"/>
                  </a:cubicBezTo>
                  <a:cubicBezTo>
                    <a:pt x="238" y="30"/>
                    <a:pt x="245" y="41"/>
                    <a:pt x="238" y="30"/>
                  </a:cubicBezTo>
                  <a:cubicBezTo>
                    <a:pt x="229" y="20"/>
                    <a:pt x="238" y="30"/>
                    <a:pt x="229" y="20"/>
                  </a:cubicBezTo>
                  <a:cubicBezTo>
                    <a:pt x="220" y="14"/>
                    <a:pt x="229" y="20"/>
                    <a:pt x="220" y="14"/>
                  </a:cubicBezTo>
                  <a:cubicBezTo>
                    <a:pt x="210" y="7"/>
                    <a:pt x="220" y="14"/>
                    <a:pt x="210" y="7"/>
                  </a:cubicBezTo>
                  <a:cubicBezTo>
                    <a:pt x="199" y="4"/>
                    <a:pt x="210" y="7"/>
                    <a:pt x="199" y="4"/>
                  </a:cubicBezTo>
                  <a:cubicBezTo>
                    <a:pt x="187" y="1"/>
                    <a:pt x="199" y="4"/>
                    <a:pt x="187" y="1"/>
                  </a:cubicBezTo>
                  <a:cubicBezTo>
                    <a:pt x="174" y="0"/>
                    <a:pt x="187" y="1"/>
                    <a:pt x="174" y="0"/>
                  </a:cubicBezTo>
                  <a:cubicBezTo>
                    <a:pt x="160" y="1"/>
                    <a:pt x="174" y="0"/>
                    <a:pt x="160" y="1"/>
                  </a:cubicBezTo>
                  <a:cubicBezTo>
                    <a:pt x="148" y="4"/>
                    <a:pt x="160" y="1"/>
                    <a:pt x="148" y="4"/>
                  </a:cubicBezTo>
                  <a:cubicBezTo>
                    <a:pt x="134" y="7"/>
                    <a:pt x="148" y="4"/>
                    <a:pt x="134" y="7"/>
                  </a:cubicBezTo>
                  <a:cubicBezTo>
                    <a:pt x="124" y="13"/>
                    <a:pt x="134" y="7"/>
                    <a:pt x="124" y="13"/>
                  </a:cubicBezTo>
                  <a:cubicBezTo>
                    <a:pt x="113" y="20"/>
                    <a:pt x="124" y="13"/>
                    <a:pt x="113" y="20"/>
                  </a:cubicBezTo>
                  <a:cubicBezTo>
                    <a:pt x="103" y="28"/>
                    <a:pt x="113" y="20"/>
                    <a:pt x="103" y="28"/>
                  </a:cubicBezTo>
                  <a:cubicBezTo>
                    <a:pt x="94" y="37"/>
                    <a:pt x="103" y="28"/>
                    <a:pt x="94" y="37"/>
                  </a:cubicBezTo>
                  <a:cubicBezTo>
                    <a:pt x="85" y="48"/>
                    <a:pt x="94" y="37"/>
                    <a:pt x="85" y="48"/>
                  </a:cubicBezTo>
                  <a:cubicBezTo>
                    <a:pt x="84" y="48"/>
                    <a:pt x="85" y="48"/>
                    <a:pt x="84" y="48"/>
                  </a:cubicBezTo>
                  <a:cubicBezTo>
                    <a:pt x="86" y="7"/>
                    <a:pt x="84" y="48"/>
                    <a:pt x="86" y="7"/>
                  </a:cubicBezTo>
                  <a:cubicBezTo>
                    <a:pt x="0" y="7"/>
                    <a:pt x="86" y="7"/>
                    <a:pt x="0" y="7"/>
                  </a:cubicBezTo>
                  <a:cubicBezTo>
                    <a:pt x="4" y="37"/>
                    <a:pt x="0" y="7"/>
                    <a:pt x="4" y="37"/>
                  </a:cubicBezTo>
                  <a:cubicBezTo>
                    <a:pt x="4" y="66"/>
                    <a:pt x="4" y="37"/>
                    <a:pt x="4" y="66"/>
                  </a:cubicBezTo>
                  <a:cubicBezTo>
                    <a:pt x="5" y="127"/>
                    <a:pt x="4" y="66"/>
                    <a:pt x="5" y="127"/>
                  </a:cubicBezTo>
                  <a:cubicBezTo>
                    <a:pt x="5" y="149"/>
                    <a:pt x="5" y="127"/>
                    <a:pt x="5" y="149"/>
                  </a:cubicBezTo>
                  <a:cubicBezTo>
                    <a:pt x="4" y="211"/>
                    <a:pt x="5" y="149"/>
                    <a:pt x="4" y="211"/>
                  </a:cubicBezTo>
                  <a:cubicBezTo>
                    <a:pt x="4" y="240"/>
                    <a:pt x="4" y="211"/>
                    <a:pt x="4" y="240"/>
                  </a:cubicBezTo>
                  <a:cubicBezTo>
                    <a:pt x="0" y="268"/>
                    <a:pt x="4" y="240"/>
                    <a:pt x="0" y="268"/>
                  </a:cubicBezTo>
                  <a:cubicBezTo>
                    <a:pt x="89" y="268"/>
                    <a:pt x="0" y="268"/>
                    <a:pt x="89" y="268"/>
                  </a:cubicBezTo>
                  <a:cubicBezTo>
                    <a:pt x="88" y="240"/>
                    <a:pt x="89" y="268"/>
                    <a:pt x="88" y="240"/>
                  </a:cubicBezTo>
                  <a:cubicBezTo>
                    <a:pt x="85" y="211"/>
                    <a:pt x="88" y="240"/>
                    <a:pt x="85" y="211"/>
                  </a:cubicBezTo>
                  <a:cubicBezTo>
                    <a:pt x="85" y="110"/>
                    <a:pt x="85" y="211"/>
                    <a:pt x="85" y="110"/>
                  </a:cubicBezTo>
                  <a:cubicBezTo>
                    <a:pt x="88" y="94"/>
                    <a:pt x="85" y="110"/>
                    <a:pt x="88" y="94"/>
                  </a:cubicBezTo>
                  <a:cubicBezTo>
                    <a:pt x="92" y="80"/>
                    <a:pt x="88" y="94"/>
                    <a:pt x="92" y="80"/>
                  </a:cubicBezTo>
                  <a:cubicBezTo>
                    <a:pt x="95" y="74"/>
                    <a:pt x="92" y="80"/>
                    <a:pt x="95" y="74"/>
                  </a:cubicBezTo>
                  <a:cubicBezTo>
                    <a:pt x="97" y="70"/>
                    <a:pt x="95" y="74"/>
                    <a:pt x="97" y="70"/>
                  </a:cubicBezTo>
                  <a:cubicBezTo>
                    <a:pt x="101" y="64"/>
                    <a:pt x="97" y="70"/>
                    <a:pt x="101" y="64"/>
                  </a:cubicBezTo>
                  <a:cubicBezTo>
                    <a:pt x="104" y="59"/>
                    <a:pt x="101" y="64"/>
                    <a:pt x="104" y="59"/>
                  </a:cubicBezTo>
                  <a:cubicBezTo>
                    <a:pt x="108" y="55"/>
                    <a:pt x="104" y="59"/>
                    <a:pt x="108" y="55"/>
                  </a:cubicBezTo>
                  <a:cubicBezTo>
                    <a:pt x="114" y="53"/>
                    <a:pt x="108" y="55"/>
                    <a:pt x="114" y="53"/>
                  </a:cubicBezTo>
                  <a:cubicBezTo>
                    <a:pt x="118" y="50"/>
                    <a:pt x="114" y="53"/>
                    <a:pt x="118" y="50"/>
                  </a:cubicBezTo>
                  <a:cubicBezTo>
                    <a:pt x="130" y="48"/>
                    <a:pt x="118" y="50"/>
                    <a:pt x="130" y="48"/>
                  </a:cubicBezTo>
                  <a:cubicBezTo>
                    <a:pt x="148" y="48"/>
                    <a:pt x="130" y="48"/>
                    <a:pt x="148" y="48"/>
                  </a:cubicBezTo>
                  <a:cubicBezTo>
                    <a:pt x="152" y="50"/>
                    <a:pt x="148" y="48"/>
                    <a:pt x="152" y="50"/>
                  </a:cubicBezTo>
                  <a:cubicBezTo>
                    <a:pt x="157" y="52"/>
                    <a:pt x="152" y="50"/>
                    <a:pt x="157" y="52"/>
                  </a:cubicBezTo>
                  <a:cubicBezTo>
                    <a:pt x="161" y="55"/>
                    <a:pt x="157" y="52"/>
                    <a:pt x="161" y="55"/>
                  </a:cubicBezTo>
                  <a:cubicBezTo>
                    <a:pt x="164" y="58"/>
                    <a:pt x="161" y="55"/>
                    <a:pt x="164" y="58"/>
                  </a:cubicBezTo>
                  <a:cubicBezTo>
                    <a:pt x="167" y="61"/>
                    <a:pt x="164" y="58"/>
                    <a:pt x="167" y="61"/>
                  </a:cubicBezTo>
                  <a:cubicBezTo>
                    <a:pt x="170" y="66"/>
                    <a:pt x="167" y="61"/>
                    <a:pt x="170" y="66"/>
                  </a:cubicBezTo>
                  <a:cubicBezTo>
                    <a:pt x="174" y="76"/>
                    <a:pt x="170" y="66"/>
                    <a:pt x="174" y="76"/>
                  </a:cubicBezTo>
                  <a:cubicBezTo>
                    <a:pt x="178" y="86"/>
                    <a:pt x="174" y="76"/>
                    <a:pt x="178" y="86"/>
                  </a:cubicBezTo>
                  <a:cubicBezTo>
                    <a:pt x="178" y="101"/>
                    <a:pt x="178" y="86"/>
                    <a:pt x="178" y="101"/>
                  </a:cubicBezTo>
                  <a:cubicBezTo>
                    <a:pt x="179" y="116"/>
                    <a:pt x="178" y="101"/>
                    <a:pt x="179" y="116"/>
                  </a:cubicBezTo>
                  <a:cubicBezTo>
                    <a:pt x="179" y="149"/>
                    <a:pt x="179" y="116"/>
                    <a:pt x="179" y="149"/>
                  </a:cubicBezTo>
                  <a:cubicBezTo>
                    <a:pt x="178" y="211"/>
                    <a:pt x="179" y="149"/>
                    <a:pt x="178" y="211"/>
                  </a:cubicBezTo>
                  <a:cubicBezTo>
                    <a:pt x="176" y="240"/>
                    <a:pt x="178" y="211"/>
                    <a:pt x="176" y="240"/>
                  </a:cubicBezTo>
                  <a:cubicBezTo>
                    <a:pt x="174" y="268"/>
                    <a:pt x="176" y="240"/>
                    <a:pt x="174" y="268"/>
                  </a:cubicBezTo>
                  <a:cubicBezTo>
                    <a:pt x="263" y="268"/>
                    <a:pt x="174" y="268"/>
                    <a:pt x="263" y="268"/>
                  </a:cubicBezTo>
                  <a:cubicBezTo>
                    <a:pt x="260" y="240"/>
                    <a:pt x="263" y="268"/>
                    <a:pt x="260" y="240"/>
                  </a:cubicBezTo>
                  <a:cubicBezTo>
                    <a:pt x="259" y="211"/>
                    <a:pt x="260" y="240"/>
                    <a:pt x="259" y="211"/>
                  </a:cubicBezTo>
                  <a:cubicBezTo>
                    <a:pt x="258" y="149"/>
                    <a:pt x="259" y="211"/>
                    <a:pt x="258" y="149"/>
                  </a:cubicBezTo>
                  <a:cubicBezTo>
                    <a:pt x="258" y="110"/>
                    <a:pt x="258" y="149"/>
                    <a:pt x="258" y="110"/>
                  </a:cubicBezTo>
                  <a:cubicBezTo>
                    <a:pt x="259" y="100"/>
                    <a:pt x="258" y="110"/>
                    <a:pt x="259" y="100"/>
                  </a:cubicBezTo>
                  <a:cubicBezTo>
                    <a:pt x="259" y="90"/>
                    <a:pt x="259" y="100"/>
                    <a:pt x="259" y="90"/>
                  </a:cubicBezTo>
                  <a:cubicBezTo>
                    <a:pt x="263" y="79"/>
                    <a:pt x="259" y="90"/>
                    <a:pt x="263" y="79"/>
                  </a:cubicBezTo>
                  <a:cubicBezTo>
                    <a:pt x="266" y="70"/>
                    <a:pt x="263" y="79"/>
                    <a:pt x="266" y="70"/>
                  </a:cubicBezTo>
                  <a:cubicBezTo>
                    <a:pt x="270" y="65"/>
                    <a:pt x="266" y="70"/>
                    <a:pt x="270" y="65"/>
                  </a:cubicBezTo>
                  <a:cubicBezTo>
                    <a:pt x="274" y="61"/>
                    <a:pt x="270" y="65"/>
                    <a:pt x="274" y="61"/>
                  </a:cubicBezTo>
                  <a:cubicBezTo>
                    <a:pt x="277" y="56"/>
                    <a:pt x="274" y="61"/>
                    <a:pt x="277" y="56"/>
                  </a:cubicBezTo>
                  <a:cubicBezTo>
                    <a:pt x="292" y="49"/>
                    <a:pt x="277" y="56"/>
                    <a:pt x="292" y="49"/>
                  </a:cubicBezTo>
                  <a:cubicBezTo>
                    <a:pt x="298" y="48"/>
                    <a:pt x="292" y="49"/>
                    <a:pt x="298" y="48"/>
                  </a:cubicBezTo>
                  <a:cubicBezTo>
                    <a:pt x="316" y="48"/>
                    <a:pt x="298" y="48"/>
                    <a:pt x="316" y="48"/>
                  </a:cubicBezTo>
                  <a:cubicBezTo>
                    <a:pt x="320" y="50"/>
                    <a:pt x="316" y="48"/>
                    <a:pt x="320" y="50"/>
                  </a:cubicBezTo>
                  <a:cubicBezTo>
                    <a:pt x="325" y="52"/>
                    <a:pt x="320" y="50"/>
                    <a:pt x="325" y="52"/>
                  </a:cubicBezTo>
                  <a:cubicBezTo>
                    <a:pt x="330" y="54"/>
                    <a:pt x="325" y="52"/>
                    <a:pt x="330" y="54"/>
                  </a:cubicBezTo>
                  <a:cubicBezTo>
                    <a:pt x="334" y="56"/>
                    <a:pt x="330" y="54"/>
                    <a:pt x="334" y="56"/>
                  </a:cubicBezTo>
                  <a:cubicBezTo>
                    <a:pt x="341" y="64"/>
                    <a:pt x="334" y="56"/>
                    <a:pt x="341" y="64"/>
                  </a:cubicBezTo>
                  <a:cubicBezTo>
                    <a:pt x="343" y="68"/>
                    <a:pt x="341" y="64"/>
                    <a:pt x="343" y="68"/>
                  </a:cubicBezTo>
                  <a:cubicBezTo>
                    <a:pt x="346" y="72"/>
                    <a:pt x="343" y="68"/>
                    <a:pt x="346" y="72"/>
                  </a:cubicBezTo>
                  <a:cubicBezTo>
                    <a:pt x="348" y="78"/>
                    <a:pt x="346" y="72"/>
                    <a:pt x="348" y="78"/>
                  </a:cubicBezTo>
                  <a:cubicBezTo>
                    <a:pt x="349" y="84"/>
                    <a:pt x="348" y="78"/>
                    <a:pt x="349" y="84"/>
                  </a:cubicBezTo>
                  <a:cubicBezTo>
                    <a:pt x="352" y="97"/>
                    <a:pt x="349" y="84"/>
                    <a:pt x="352" y="97"/>
                  </a:cubicBezTo>
                  <a:cubicBezTo>
                    <a:pt x="353" y="114"/>
                    <a:pt x="352" y="97"/>
                    <a:pt x="353" y="114"/>
                  </a:cubicBezTo>
                  <a:cubicBezTo>
                    <a:pt x="352" y="161"/>
                    <a:pt x="353" y="114"/>
                    <a:pt x="352" y="161"/>
                  </a:cubicBezTo>
                  <a:cubicBezTo>
                    <a:pt x="352" y="202"/>
                    <a:pt x="352" y="161"/>
                    <a:pt x="352" y="202"/>
                  </a:cubicBezTo>
                  <a:cubicBezTo>
                    <a:pt x="349" y="238"/>
                    <a:pt x="352" y="202"/>
                    <a:pt x="349" y="238"/>
                  </a:cubicBezTo>
                  <a:cubicBezTo>
                    <a:pt x="346" y="268"/>
                    <a:pt x="349" y="238"/>
                    <a:pt x="346" y="268"/>
                  </a:cubicBezTo>
                  <a:cubicBezTo>
                    <a:pt x="434" y="268"/>
                    <a:pt x="346" y="268"/>
                    <a:pt x="434" y="268"/>
                  </a:cubicBezTo>
                  <a:cubicBezTo>
                    <a:pt x="433" y="228"/>
                    <a:pt x="434" y="268"/>
                    <a:pt x="433" y="228"/>
                  </a:cubicBezTo>
                </a:path>
              </a:pathLst>
            </a:cu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3" name="Freeform 112"/>
            <p:cNvSpPr>
              <a:spLocks noChangeArrowheads="1"/>
            </p:cNvSpPr>
            <p:nvPr userDrawn="1"/>
          </p:nvSpPr>
          <p:spPr bwMode="auto">
            <a:xfrm>
              <a:off x="5304" y="3972"/>
              <a:ext cx="113" cy="110"/>
            </a:xfrm>
            <a:custGeom>
              <a:avLst/>
              <a:gdLst>
                <a:gd name="T0" fmla="*/ 1 w 282"/>
                <a:gd name="T1" fmla="*/ 1 h 275"/>
                <a:gd name="T2" fmla="*/ 1 w 282"/>
                <a:gd name="T3" fmla="*/ 1 h 275"/>
                <a:gd name="T4" fmla="*/ 1 w 282"/>
                <a:gd name="T5" fmla="*/ 0 h 275"/>
                <a:gd name="T6" fmla="*/ 1 w 282"/>
                <a:gd name="T7" fmla="*/ 0 h 275"/>
                <a:gd name="T8" fmla="*/ 1 w 282"/>
                <a:gd name="T9" fmla="*/ 0 h 275"/>
                <a:gd name="T10" fmla="*/ 1 w 282"/>
                <a:gd name="T11" fmla="*/ 0 h 275"/>
                <a:gd name="T12" fmla="*/ 1 w 282"/>
                <a:gd name="T13" fmla="*/ 0 h 275"/>
                <a:gd name="T14" fmla="*/ 0 w 282"/>
                <a:gd name="T15" fmla="*/ 0 h 275"/>
                <a:gd name="T16" fmla="*/ 0 w 282"/>
                <a:gd name="T17" fmla="*/ 0 h 275"/>
                <a:gd name="T18" fmla="*/ 0 w 282"/>
                <a:gd name="T19" fmla="*/ 0 h 275"/>
                <a:gd name="T20" fmla="*/ 0 w 282"/>
                <a:gd name="T21" fmla="*/ 0 h 275"/>
                <a:gd name="T22" fmla="*/ 0 w 282"/>
                <a:gd name="T23" fmla="*/ 0 h 275"/>
                <a:gd name="T24" fmla="*/ 0 w 282"/>
                <a:gd name="T25" fmla="*/ 0 h 275"/>
                <a:gd name="T26" fmla="*/ 0 w 282"/>
                <a:gd name="T27" fmla="*/ 0 h 275"/>
                <a:gd name="T28" fmla="*/ 0 w 282"/>
                <a:gd name="T29" fmla="*/ 0 h 275"/>
                <a:gd name="T30" fmla="*/ 1 w 282"/>
                <a:gd name="T31" fmla="*/ 0 h 275"/>
                <a:gd name="T32" fmla="*/ 1 w 282"/>
                <a:gd name="T33" fmla="*/ 0 h 275"/>
                <a:gd name="T34" fmla="*/ 1 w 282"/>
                <a:gd name="T35" fmla="*/ 0 h 275"/>
                <a:gd name="T36" fmla="*/ 1 w 282"/>
                <a:gd name="T37" fmla="*/ 0 h 275"/>
                <a:gd name="T38" fmla="*/ 1 w 282"/>
                <a:gd name="T39" fmla="*/ 0 h 275"/>
                <a:gd name="T40" fmla="*/ 0 w 282"/>
                <a:gd name="T41" fmla="*/ 0 h 275"/>
                <a:gd name="T42" fmla="*/ 0 w 282"/>
                <a:gd name="T43" fmla="*/ 1 h 275"/>
                <a:gd name="T44" fmla="*/ 0 w 282"/>
                <a:gd name="T45" fmla="*/ 1 h 275"/>
                <a:gd name="T46" fmla="*/ 0 w 282"/>
                <a:gd name="T47" fmla="*/ 1 h 275"/>
                <a:gd name="T48" fmla="*/ 0 w 282"/>
                <a:gd name="T49" fmla="*/ 1 h 275"/>
                <a:gd name="T50" fmla="*/ 0 w 282"/>
                <a:gd name="T51" fmla="*/ 1 h 275"/>
                <a:gd name="T52" fmla="*/ 0 w 282"/>
                <a:gd name="T53" fmla="*/ 1 h 275"/>
                <a:gd name="T54" fmla="*/ 0 w 282"/>
                <a:gd name="T55" fmla="*/ 1 h 275"/>
                <a:gd name="T56" fmla="*/ 0 w 282"/>
                <a:gd name="T57" fmla="*/ 1 h 275"/>
                <a:gd name="T58" fmla="*/ 0 w 282"/>
                <a:gd name="T59" fmla="*/ 1 h 275"/>
                <a:gd name="T60" fmla="*/ 0 w 282"/>
                <a:gd name="T61" fmla="*/ 1 h 275"/>
                <a:gd name="T62" fmla="*/ 1 w 282"/>
                <a:gd name="T63" fmla="*/ 1 h 275"/>
                <a:gd name="T64" fmla="*/ 1 w 282"/>
                <a:gd name="T65" fmla="*/ 1 h 275"/>
                <a:gd name="T66" fmla="*/ 1 w 282"/>
                <a:gd name="T67" fmla="*/ 1 h 275"/>
                <a:gd name="T68" fmla="*/ 1 w 282"/>
                <a:gd name="T69" fmla="*/ 1 h 275"/>
                <a:gd name="T70" fmla="*/ 1 w 282"/>
                <a:gd name="T71" fmla="*/ 1 h 275"/>
                <a:gd name="T72" fmla="*/ 1 w 282"/>
                <a:gd name="T73" fmla="*/ 1 h 275"/>
                <a:gd name="T74" fmla="*/ 1 w 282"/>
                <a:gd name="T75" fmla="*/ 1 h 275"/>
                <a:gd name="T76" fmla="*/ 1 w 282"/>
                <a:gd name="T77" fmla="*/ 1 h 275"/>
                <a:gd name="T78" fmla="*/ 1 w 282"/>
                <a:gd name="T79" fmla="*/ 1 h 275"/>
                <a:gd name="T80" fmla="*/ 1 w 282"/>
                <a:gd name="T81" fmla="*/ 1 h 275"/>
                <a:gd name="T82" fmla="*/ 1 w 282"/>
                <a:gd name="T83" fmla="*/ 1 h 275"/>
                <a:gd name="T84" fmla="*/ 1 w 282"/>
                <a:gd name="T85" fmla="*/ 1 h 275"/>
                <a:gd name="T86" fmla="*/ 0 w 282"/>
                <a:gd name="T87" fmla="*/ 1 h 275"/>
                <a:gd name="T88" fmla="*/ 0 w 282"/>
                <a:gd name="T89" fmla="*/ 1 h 275"/>
                <a:gd name="T90" fmla="*/ 0 w 282"/>
                <a:gd name="T91" fmla="*/ 1 h 275"/>
                <a:gd name="T92" fmla="*/ 0 w 282"/>
                <a:gd name="T93" fmla="*/ 1 h 275"/>
                <a:gd name="T94" fmla="*/ 0 w 282"/>
                <a:gd name="T95" fmla="*/ 1 h 275"/>
                <a:gd name="T96" fmla="*/ 1 w 282"/>
                <a:gd name="T97" fmla="*/ 1 h 275"/>
                <a:gd name="T98" fmla="*/ 1 w 282"/>
                <a:gd name="T99" fmla="*/ 1 h 2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82" h="275">
                  <a:moveTo>
                    <a:pt x="263" y="247"/>
                  </a:moveTo>
                  <a:cubicBezTo>
                    <a:pt x="257" y="246"/>
                    <a:pt x="263" y="247"/>
                    <a:pt x="257" y="246"/>
                  </a:cubicBezTo>
                  <a:cubicBezTo>
                    <a:pt x="252" y="242"/>
                    <a:pt x="257" y="246"/>
                    <a:pt x="252" y="242"/>
                  </a:cubicBezTo>
                  <a:cubicBezTo>
                    <a:pt x="248" y="239"/>
                    <a:pt x="252" y="242"/>
                    <a:pt x="248" y="239"/>
                  </a:cubicBezTo>
                  <a:cubicBezTo>
                    <a:pt x="246" y="232"/>
                    <a:pt x="248" y="239"/>
                    <a:pt x="246" y="232"/>
                  </a:cubicBezTo>
                  <a:cubicBezTo>
                    <a:pt x="244" y="223"/>
                    <a:pt x="246" y="232"/>
                    <a:pt x="244" y="223"/>
                  </a:cubicBezTo>
                  <a:cubicBezTo>
                    <a:pt x="244" y="211"/>
                    <a:pt x="244" y="223"/>
                    <a:pt x="244" y="211"/>
                  </a:cubicBezTo>
                  <a:cubicBezTo>
                    <a:pt x="245" y="152"/>
                    <a:pt x="244" y="211"/>
                    <a:pt x="245" y="152"/>
                  </a:cubicBezTo>
                  <a:cubicBezTo>
                    <a:pt x="245" y="77"/>
                    <a:pt x="245" y="152"/>
                    <a:pt x="245" y="77"/>
                  </a:cubicBezTo>
                  <a:cubicBezTo>
                    <a:pt x="242" y="66"/>
                    <a:pt x="245" y="77"/>
                    <a:pt x="242" y="66"/>
                  </a:cubicBezTo>
                  <a:cubicBezTo>
                    <a:pt x="240" y="56"/>
                    <a:pt x="242" y="66"/>
                    <a:pt x="240" y="56"/>
                  </a:cubicBezTo>
                  <a:cubicBezTo>
                    <a:pt x="236" y="48"/>
                    <a:pt x="240" y="56"/>
                    <a:pt x="236" y="48"/>
                  </a:cubicBezTo>
                  <a:cubicBezTo>
                    <a:pt x="232" y="40"/>
                    <a:pt x="236" y="48"/>
                    <a:pt x="232" y="40"/>
                  </a:cubicBezTo>
                  <a:cubicBezTo>
                    <a:pt x="228" y="32"/>
                    <a:pt x="232" y="40"/>
                    <a:pt x="228" y="32"/>
                  </a:cubicBezTo>
                  <a:cubicBezTo>
                    <a:pt x="214" y="20"/>
                    <a:pt x="228" y="32"/>
                    <a:pt x="214" y="20"/>
                  </a:cubicBezTo>
                  <a:cubicBezTo>
                    <a:pt x="206" y="16"/>
                    <a:pt x="214" y="20"/>
                    <a:pt x="206" y="16"/>
                  </a:cubicBezTo>
                  <a:cubicBezTo>
                    <a:pt x="199" y="12"/>
                    <a:pt x="206" y="16"/>
                    <a:pt x="199" y="12"/>
                  </a:cubicBezTo>
                  <a:cubicBezTo>
                    <a:pt x="190" y="8"/>
                    <a:pt x="199" y="12"/>
                    <a:pt x="190" y="8"/>
                  </a:cubicBezTo>
                  <a:cubicBezTo>
                    <a:pt x="180" y="6"/>
                    <a:pt x="190" y="8"/>
                    <a:pt x="180" y="6"/>
                  </a:cubicBezTo>
                  <a:cubicBezTo>
                    <a:pt x="169" y="4"/>
                    <a:pt x="180" y="6"/>
                    <a:pt x="169" y="4"/>
                  </a:cubicBezTo>
                  <a:cubicBezTo>
                    <a:pt x="157" y="1"/>
                    <a:pt x="169" y="4"/>
                    <a:pt x="157" y="1"/>
                  </a:cubicBezTo>
                  <a:cubicBezTo>
                    <a:pt x="144" y="0"/>
                    <a:pt x="157" y="1"/>
                    <a:pt x="144" y="0"/>
                  </a:cubicBezTo>
                  <a:cubicBezTo>
                    <a:pt x="132" y="0"/>
                    <a:pt x="144" y="0"/>
                    <a:pt x="132" y="0"/>
                  </a:cubicBezTo>
                  <a:cubicBezTo>
                    <a:pt x="118" y="1"/>
                    <a:pt x="132" y="0"/>
                    <a:pt x="118" y="1"/>
                  </a:cubicBezTo>
                  <a:cubicBezTo>
                    <a:pt x="103" y="4"/>
                    <a:pt x="118" y="1"/>
                    <a:pt x="103" y="4"/>
                  </a:cubicBezTo>
                  <a:cubicBezTo>
                    <a:pt x="89" y="6"/>
                    <a:pt x="103" y="4"/>
                    <a:pt x="89" y="6"/>
                  </a:cubicBezTo>
                  <a:cubicBezTo>
                    <a:pt x="74" y="11"/>
                    <a:pt x="89" y="6"/>
                    <a:pt x="74" y="11"/>
                  </a:cubicBezTo>
                  <a:cubicBezTo>
                    <a:pt x="66" y="13"/>
                    <a:pt x="74" y="11"/>
                    <a:pt x="66" y="13"/>
                  </a:cubicBezTo>
                  <a:cubicBezTo>
                    <a:pt x="58" y="17"/>
                    <a:pt x="66" y="13"/>
                    <a:pt x="58" y="17"/>
                  </a:cubicBezTo>
                  <a:cubicBezTo>
                    <a:pt x="41" y="26"/>
                    <a:pt x="58" y="17"/>
                    <a:pt x="41" y="26"/>
                  </a:cubicBezTo>
                  <a:cubicBezTo>
                    <a:pt x="25" y="36"/>
                    <a:pt x="41" y="26"/>
                    <a:pt x="25" y="36"/>
                  </a:cubicBezTo>
                  <a:cubicBezTo>
                    <a:pt x="11" y="46"/>
                    <a:pt x="25" y="36"/>
                    <a:pt x="11" y="46"/>
                  </a:cubicBezTo>
                  <a:cubicBezTo>
                    <a:pt x="13" y="59"/>
                    <a:pt x="11" y="46"/>
                    <a:pt x="13" y="59"/>
                  </a:cubicBezTo>
                  <a:cubicBezTo>
                    <a:pt x="14" y="70"/>
                    <a:pt x="13" y="59"/>
                    <a:pt x="14" y="70"/>
                  </a:cubicBezTo>
                  <a:cubicBezTo>
                    <a:pt x="17" y="78"/>
                    <a:pt x="14" y="70"/>
                    <a:pt x="17" y="78"/>
                  </a:cubicBezTo>
                  <a:cubicBezTo>
                    <a:pt x="22" y="103"/>
                    <a:pt x="17" y="78"/>
                    <a:pt x="22" y="103"/>
                  </a:cubicBezTo>
                  <a:cubicBezTo>
                    <a:pt x="29" y="97"/>
                    <a:pt x="22" y="103"/>
                    <a:pt x="29" y="97"/>
                  </a:cubicBezTo>
                  <a:cubicBezTo>
                    <a:pt x="36" y="90"/>
                    <a:pt x="29" y="97"/>
                    <a:pt x="36" y="90"/>
                  </a:cubicBezTo>
                  <a:cubicBezTo>
                    <a:pt x="47" y="83"/>
                    <a:pt x="36" y="90"/>
                    <a:pt x="47" y="83"/>
                  </a:cubicBezTo>
                  <a:cubicBezTo>
                    <a:pt x="60" y="74"/>
                    <a:pt x="47" y="83"/>
                    <a:pt x="60" y="74"/>
                  </a:cubicBezTo>
                  <a:cubicBezTo>
                    <a:pt x="76" y="67"/>
                    <a:pt x="60" y="74"/>
                    <a:pt x="76" y="67"/>
                  </a:cubicBezTo>
                  <a:cubicBezTo>
                    <a:pt x="82" y="64"/>
                    <a:pt x="76" y="67"/>
                    <a:pt x="82" y="64"/>
                  </a:cubicBezTo>
                  <a:cubicBezTo>
                    <a:pt x="90" y="61"/>
                    <a:pt x="82" y="64"/>
                    <a:pt x="90" y="61"/>
                  </a:cubicBezTo>
                  <a:cubicBezTo>
                    <a:pt x="100" y="59"/>
                    <a:pt x="90" y="61"/>
                    <a:pt x="100" y="59"/>
                  </a:cubicBezTo>
                  <a:cubicBezTo>
                    <a:pt x="107" y="59"/>
                    <a:pt x="100" y="59"/>
                    <a:pt x="107" y="59"/>
                  </a:cubicBezTo>
                  <a:cubicBezTo>
                    <a:pt x="119" y="58"/>
                    <a:pt x="107" y="59"/>
                    <a:pt x="119" y="58"/>
                  </a:cubicBezTo>
                  <a:cubicBezTo>
                    <a:pt x="128" y="58"/>
                    <a:pt x="119" y="58"/>
                    <a:pt x="128" y="58"/>
                  </a:cubicBezTo>
                  <a:cubicBezTo>
                    <a:pt x="137" y="59"/>
                    <a:pt x="128" y="58"/>
                    <a:pt x="137" y="59"/>
                  </a:cubicBezTo>
                  <a:cubicBezTo>
                    <a:pt x="143" y="62"/>
                    <a:pt x="137" y="59"/>
                    <a:pt x="143" y="62"/>
                  </a:cubicBezTo>
                  <a:cubicBezTo>
                    <a:pt x="149" y="65"/>
                    <a:pt x="143" y="62"/>
                    <a:pt x="149" y="65"/>
                  </a:cubicBezTo>
                  <a:cubicBezTo>
                    <a:pt x="154" y="68"/>
                    <a:pt x="149" y="65"/>
                    <a:pt x="154" y="68"/>
                  </a:cubicBezTo>
                  <a:cubicBezTo>
                    <a:pt x="157" y="72"/>
                    <a:pt x="154" y="68"/>
                    <a:pt x="157" y="72"/>
                  </a:cubicBezTo>
                  <a:cubicBezTo>
                    <a:pt x="158" y="76"/>
                    <a:pt x="157" y="72"/>
                    <a:pt x="158" y="76"/>
                  </a:cubicBezTo>
                  <a:cubicBezTo>
                    <a:pt x="161" y="82"/>
                    <a:pt x="158" y="76"/>
                    <a:pt x="161" y="82"/>
                  </a:cubicBezTo>
                  <a:cubicBezTo>
                    <a:pt x="161" y="95"/>
                    <a:pt x="161" y="82"/>
                    <a:pt x="161" y="95"/>
                  </a:cubicBezTo>
                  <a:cubicBezTo>
                    <a:pt x="158" y="100"/>
                    <a:pt x="161" y="95"/>
                    <a:pt x="158" y="100"/>
                  </a:cubicBezTo>
                  <a:cubicBezTo>
                    <a:pt x="157" y="102"/>
                    <a:pt x="158" y="100"/>
                    <a:pt x="157" y="102"/>
                  </a:cubicBezTo>
                  <a:cubicBezTo>
                    <a:pt x="155" y="104"/>
                    <a:pt x="157" y="102"/>
                    <a:pt x="155" y="104"/>
                  </a:cubicBezTo>
                  <a:cubicBezTo>
                    <a:pt x="149" y="109"/>
                    <a:pt x="155" y="104"/>
                    <a:pt x="149" y="109"/>
                  </a:cubicBezTo>
                  <a:cubicBezTo>
                    <a:pt x="140" y="113"/>
                    <a:pt x="149" y="109"/>
                    <a:pt x="140" y="113"/>
                  </a:cubicBezTo>
                  <a:cubicBezTo>
                    <a:pt x="127" y="118"/>
                    <a:pt x="140" y="113"/>
                    <a:pt x="127" y="118"/>
                  </a:cubicBezTo>
                  <a:cubicBezTo>
                    <a:pt x="110" y="121"/>
                    <a:pt x="127" y="118"/>
                    <a:pt x="110" y="121"/>
                  </a:cubicBezTo>
                  <a:cubicBezTo>
                    <a:pt x="88" y="126"/>
                    <a:pt x="110" y="121"/>
                    <a:pt x="88" y="126"/>
                  </a:cubicBezTo>
                  <a:cubicBezTo>
                    <a:pt x="68" y="131"/>
                    <a:pt x="88" y="126"/>
                    <a:pt x="68" y="131"/>
                  </a:cubicBezTo>
                  <a:cubicBezTo>
                    <a:pt x="52" y="137"/>
                    <a:pt x="68" y="131"/>
                    <a:pt x="52" y="137"/>
                  </a:cubicBezTo>
                  <a:cubicBezTo>
                    <a:pt x="43" y="140"/>
                    <a:pt x="52" y="137"/>
                    <a:pt x="43" y="140"/>
                  </a:cubicBezTo>
                  <a:cubicBezTo>
                    <a:pt x="36" y="144"/>
                    <a:pt x="43" y="140"/>
                    <a:pt x="36" y="144"/>
                  </a:cubicBezTo>
                  <a:cubicBezTo>
                    <a:pt x="30" y="149"/>
                    <a:pt x="36" y="144"/>
                    <a:pt x="30" y="149"/>
                  </a:cubicBezTo>
                  <a:cubicBezTo>
                    <a:pt x="24" y="152"/>
                    <a:pt x="30" y="149"/>
                    <a:pt x="24" y="152"/>
                  </a:cubicBezTo>
                  <a:cubicBezTo>
                    <a:pt x="18" y="157"/>
                    <a:pt x="24" y="152"/>
                    <a:pt x="18" y="157"/>
                  </a:cubicBezTo>
                  <a:cubicBezTo>
                    <a:pt x="14" y="162"/>
                    <a:pt x="18" y="157"/>
                    <a:pt x="14" y="162"/>
                  </a:cubicBezTo>
                  <a:cubicBezTo>
                    <a:pt x="10" y="168"/>
                    <a:pt x="14" y="162"/>
                    <a:pt x="10" y="168"/>
                  </a:cubicBezTo>
                  <a:cubicBezTo>
                    <a:pt x="6" y="175"/>
                    <a:pt x="10" y="168"/>
                    <a:pt x="6" y="175"/>
                  </a:cubicBezTo>
                  <a:cubicBezTo>
                    <a:pt x="4" y="181"/>
                    <a:pt x="6" y="175"/>
                    <a:pt x="4" y="181"/>
                  </a:cubicBezTo>
                  <a:cubicBezTo>
                    <a:pt x="1" y="188"/>
                    <a:pt x="4" y="181"/>
                    <a:pt x="1" y="188"/>
                  </a:cubicBezTo>
                  <a:cubicBezTo>
                    <a:pt x="0" y="197"/>
                    <a:pt x="1" y="188"/>
                    <a:pt x="0" y="197"/>
                  </a:cubicBezTo>
                  <a:cubicBezTo>
                    <a:pt x="0" y="211"/>
                    <a:pt x="0" y="197"/>
                    <a:pt x="0" y="211"/>
                  </a:cubicBezTo>
                  <a:cubicBezTo>
                    <a:pt x="1" y="218"/>
                    <a:pt x="0" y="211"/>
                    <a:pt x="1" y="218"/>
                  </a:cubicBezTo>
                  <a:cubicBezTo>
                    <a:pt x="2" y="224"/>
                    <a:pt x="1" y="218"/>
                    <a:pt x="2" y="224"/>
                  </a:cubicBezTo>
                  <a:cubicBezTo>
                    <a:pt x="5" y="232"/>
                    <a:pt x="2" y="224"/>
                    <a:pt x="5" y="232"/>
                  </a:cubicBezTo>
                  <a:cubicBezTo>
                    <a:pt x="7" y="238"/>
                    <a:pt x="5" y="232"/>
                    <a:pt x="7" y="238"/>
                  </a:cubicBezTo>
                  <a:cubicBezTo>
                    <a:pt x="11" y="242"/>
                    <a:pt x="7" y="238"/>
                    <a:pt x="11" y="242"/>
                  </a:cubicBezTo>
                  <a:cubicBezTo>
                    <a:pt x="14" y="248"/>
                    <a:pt x="11" y="242"/>
                    <a:pt x="14" y="248"/>
                  </a:cubicBezTo>
                  <a:cubicBezTo>
                    <a:pt x="20" y="253"/>
                    <a:pt x="14" y="248"/>
                    <a:pt x="20" y="253"/>
                  </a:cubicBezTo>
                  <a:cubicBezTo>
                    <a:pt x="25" y="259"/>
                    <a:pt x="20" y="253"/>
                    <a:pt x="25" y="259"/>
                  </a:cubicBezTo>
                  <a:cubicBezTo>
                    <a:pt x="32" y="263"/>
                    <a:pt x="25" y="259"/>
                    <a:pt x="32" y="263"/>
                  </a:cubicBezTo>
                  <a:cubicBezTo>
                    <a:pt x="38" y="266"/>
                    <a:pt x="32" y="263"/>
                    <a:pt x="38" y="266"/>
                  </a:cubicBezTo>
                  <a:cubicBezTo>
                    <a:pt x="47" y="269"/>
                    <a:pt x="38" y="266"/>
                    <a:pt x="47" y="269"/>
                  </a:cubicBezTo>
                  <a:cubicBezTo>
                    <a:pt x="54" y="271"/>
                    <a:pt x="47" y="269"/>
                    <a:pt x="54" y="271"/>
                  </a:cubicBezTo>
                  <a:cubicBezTo>
                    <a:pt x="64" y="272"/>
                    <a:pt x="54" y="271"/>
                    <a:pt x="64" y="272"/>
                  </a:cubicBezTo>
                  <a:cubicBezTo>
                    <a:pt x="85" y="275"/>
                    <a:pt x="64" y="272"/>
                    <a:pt x="85" y="275"/>
                  </a:cubicBezTo>
                  <a:cubicBezTo>
                    <a:pt x="97" y="274"/>
                    <a:pt x="85" y="275"/>
                    <a:pt x="97" y="274"/>
                  </a:cubicBezTo>
                  <a:cubicBezTo>
                    <a:pt x="110" y="272"/>
                    <a:pt x="97" y="274"/>
                    <a:pt x="110" y="272"/>
                  </a:cubicBezTo>
                  <a:cubicBezTo>
                    <a:pt x="121" y="269"/>
                    <a:pt x="110" y="272"/>
                    <a:pt x="121" y="269"/>
                  </a:cubicBezTo>
                  <a:cubicBezTo>
                    <a:pt x="131" y="264"/>
                    <a:pt x="121" y="269"/>
                    <a:pt x="131" y="264"/>
                  </a:cubicBezTo>
                  <a:cubicBezTo>
                    <a:pt x="139" y="259"/>
                    <a:pt x="131" y="264"/>
                    <a:pt x="139" y="259"/>
                  </a:cubicBezTo>
                  <a:cubicBezTo>
                    <a:pt x="148" y="252"/>
                    <a:pt x="139" y="259"/>
                    <a:pt x="148" y="252"/>
                  </a:cubicBezTo>
                  <a:cubicBezTo>
                    <a:pt x="156" y="245"/>
                    <a:pt x="148" y="252"/>
                    <a:pt x="156" y="245"/>
                  </a:cubicBezTo>
                  <a:cubicBezTo>
                    <a:pt x="163" y="236"/>
                    <a:pt x="156" y="245"/>
                    <a:pt x="163" y="236"/>
                  </a:cubicBezTo>
                  <a:cubicBezTo>
                    <a:pt x="167" y="245"/>
                    <a:pt x="163" y="236"/>
                    <a:pt x="167" y="245"/>
                  </a:cubicBezTo>
                  <a:cubicBezTo>
                    <a:pt x="170" y="253"/>
                    <a:pt x="167" y="245"/>
                    <a:pt x="170" y="253"/>
                  </a:cubicBezTo>
                  <a:cubicBezTo>
                    <a:pt x="178" y="259"/>
                    <a:pt x="170" y="253"/>
                    <a:pt x="178" y="259"/>
                  </a:cubicBezTo>
                  <a:cubicBezTo>
                    <a:pt x="184" y="265"/>
                    <a:pt x="178" y="259"/>
                    <a:pt x="184" y="265"/>
                  </a:cubicBezTo>
                  <a:cubicBezTo>
                    <a:pt x="191" y="269"/>
                    <a:pt x="184" y="265"/>
                    <a:pt x="191" y="269"/>
                  </a:cubicBezTo>
                  <a:cubicBezTo>
                    <a:pt x="199" y="272"/>
                    <a:pt x="191" y="269"/>
                    <a:pt x="199" y="272"/>
                  </a:cubicBezTo>
                  <a:cubicBezTo>
                    <a:pt x="218" y="275"/>
                    <a:pt x="199" y="272"/>
                    <a:pt x="218" y="275"/>
                  </a:cubicBezTo>
                  <a:cubicBezTo>
                    <a:pt x="232" y="274"/>
                    <a:pt x="218" y="275"/>
                    <a:pt x="232" y="274"/>
                  </a:cubicBezTo>
                  <a:cubicBezTo>
                    <a:pt x="245" y="271"/>
                    <a:pt x="232" y="274"/>
                    <a:pt x="245" y="271"/>
                  </a:cubicBezTo>
                  <a:cubicBezTo>
                    <a:pt x="257" y="268"/>
                    <a:pt x="245" y="271"/>
                    <a:pt x="257" y="268"/>
                  </a:cubicBezTo>
                  <a:cubicBezTo>
                    <a:pt x="274" y="262"/>
                    <a:pt x="257" y="268"/>
                    <a:pt x="274" y="262"/>
                  </a:cubicBezTo>
                  <a:cubicBezTo>
                    <a:pt x="275" y="260"/>
                    <a:pt x="274" y="262"/>
                    <a:pt x="275" y="260"/>
                  </a:cubicBezTo>
                  <a:cubicBezTo>
                    <a:pt x="280" y="258"/>
                    <a:pt x="275" y="260"/>
                    <a:pt x="280" y="258"/>
                  </a:cubicBezTo>
                  <a:cubicBezTo>
                    <a:pt x="281" y="256"/>
                    <a:pt x="280" y="258"/>
                    <a:pt x="281" y="256"/>
                  </a:cubicBezTo>
                  <a:cubicBezTo>
                    <a:pt x="282" y="254"/>
                    <a:pt x="281" y="256"/>
                    <a:pt x="282" y="254"/>
                  </a:cubicBezTo>
                  <a:cubicBezTo>
                    <a:pt x="282" y="252"/>
                    <a:pt x="282" y="254"/>
                    <a:pt x="282" y="252"/>
                  </a:cubicBezTo>
                  <a:cubicBezTo>
                    <a:pt x="281" y="248"/>
                    <a:pt x="282" y="252"/>
                    <a:pt x="281" y="248"/>
                  </a:cubicBezTo>
                  <a:cubicBezTo>
                    <a:pt x="280" y="248"/>
                    <a:pt x="281" y="248"/>
                    <a:pt x="280" y="248"/>
                  </a:cubicBezTo>
                  <a:cubicBezTo>
                    <a:pt x="278" y="247"/>
                    <a:pt x="280" y="248"/>
                    <a:pt x="278" y="247"/>
                  </a:cubicBezTo>
                  <a:cubicBezTo>
                    <a:pt x="275" y="247"/>
                    <a:pt x="278" y="247"/>
                    <a:pt x="275" y="247"/>
                  </a:cubicBezTo>
                  <a:cubicBezTo>
                    <a:pt x="270" y="248"/>
                    <a:pt x="275" y="247"/>
                    <a:pt x="270" y="248"/>
                  </a:cubicBezTo>
                  <a:cubicBezTo>
                    <a:pt x="263" y="247"/>
                    <a:pt x="270" y="248"/>
                    <a:pt x="263" y="247"/>
                  </a:cubicBezTo>
                  <a:cubicBezTo>
                    <a:pt x="161" y="150"/>
                    <a:pt x="263" y="247"/>
                    <a:pt x="161" y="150"/>
                  </a:cubicBezTo>
                  <a:cubicBezTo>
                    <a:pt x="161" y="198"/>
                    <a:pt x="161" y="150"/>
                    <a:pt x="161" y="198"/>
                  </a:cubicBezTo>
                  <a:cubicBezTo>
                    <a:pt x="158" y="209"/>
                    <a:pt x="161" y="198"/>
                    <a:pt x="158" y="209"/>
                  </a:cubicBezTo>
                  <a:cubicBezTo>
                    <a:pt x="154" y="217"/>
                    <a:pt x="158" y="209"/>
                    <a:pt x="154" y="217"/>
                  </a:cubicBezTo>
                  <a:cubicBezTo>
                    <a:pt x="152" y="221"/>
                    <a:pt x="154" y="217"/>
                    <a:pt x="152" y="221"/>
                  </a:cubicBezTo>
                  <a:cubicBezTo>
                    <a:pt x="149" y="224"/>
                    <a:pt x="152" y="221"/>
                    <a:pt x="149" y="224"/>
                  </a:cubicBezTo>
                  <a:cubicBezTo>
                    <a:pt x="143" y="232"/>
                    <a:pt x="149" y="224"/>
                    <a:pt x="143" y="232"/>
                  </a:cubicBezTo>
                  <a:cubicBezTo>
                    <a:pt x="136" y="235"/>
                    <a:pt x="143" y="232"/>
                    <a:pt x="136" y="235"/>
                  </a:cubicBezTo>
                  <a:cubicBezTo>
                    <a:pt x="126" y="239"/>
                    <a:pt x="136" y="235"/>
                    <a:pt x="126" y="239"/>
                  </a:cubicBezTo>
                  <a:cubicBezTo>
                    <a:pt x="110" y="239"/>
                    <a:pt x="126" y="239"/>
                    <a:pt x="110" y="239"/>
                  </a:cubicBezTo>
                  <a:cubicBezTo>
                    <a:pt x="103" y="236"/>
                    <a:pt x="110" y="239"/>
                    <a:pt x="103" y="236"/>
                  </a:cubicBezTo>
                  <a:cubicBezTo>
                    <a:pt x="97" y="233"/>
                    <a:pt x="103" y="236"/>
                    <a:pt x="97" y="233"/>
                  </a:cubicBezTo>
                  <a:cubicBezTo>
                    <a:pt x="92" y="228"/>
                    <a:pt x="97" y="233"/>
                    <a:pt x="92" y="228"/>
                  </a:cubicBezTo>
                  <a:cubicBezTo>
                    <a:pt x="89" y="222"/>
                    <a:pt x="92" y="228"/>
                    <a:pt x="89" y="222"/>
                  </a:cubicBezTo>
                  <a:cubicBezTo>
                    <a:pt x="85" y="215"/>
                    <a:pt x="89" y="222"/>
                    <a:pt x="85" y="215"/>
                  </a:cubicBezTo>
                  <a:cubicBezTo>
                    <a:pt x="84" y="208"/>
                    <a:pt x="85" y="215"/>
                    <a:pt x="84" y="208"/>
                  </a:cubicBezTo>
                  <a:cubicBezTo>
                    <a:pt x="83" y="198"/>
                    <a:pt x="84" y="208"/>
                    <a:pt x="83" y="198"/>
                  </a:cubicBezTo>
                  <a:cubicBezTo>
                    <a:pt x="84" y="188"/>
                    <a:pt x="83" y="198"/>
                    <a:pt x="84" y="188"/>
                  </a:cubicBezTo>
                  <a:cubicBezTo>
                    <a:pt x="85" y="180"/>
                    <a:pt x="84" y="188"/>
                    <a:pt x="85" y="180"/>
                  </a:cubicBezTo>
                  <a:cubicBezTo>
                    <a:pt x="90" y="166"/>
                    <a:pt x="85" y="180"/>
                    <a:pt x="90" y="166"/>
                  </a:cubicBezTo>
                  <a:cubicBezTo>
                    <a:pt x="95" y="162"/>
                    <a:pt x="90" y="166"/>
                    <a:pt x="95" y="162"/>
                  </a:cubicBezTo>
                  <a:cubicBezTo>
                    <a:pt x="100" y="157"/>
                    <a:pt x="95" y="162"/>
                    <a:pt x="100" y="157"/>
                  </a:cubicBezTo>
                  <a:cubicBezTo>
                    <a:pt x="103" y="152"/>
                    <a:pt x="100" y="157"/>
                    <a:pt x="103" y="152"/>
                  </a:cubicBezTo>
                  <a:cubicBezTo>
                    <a:pt x="110" y="149"/>
                    <a:pt x="103" y="152"/>
                    <a:pt x="110" y="149"/>
                  </a:cubicBezTo>
                  <a:cubicBezTo>
                    <a:pt x="121" y="144"/>
                    <a:pt x="110" y="149"/>
                    <a:pt x="121" y="144"/>
                  </a:cubicBezTo>
                  <a:cubicBezTo>
                    <a:pt x="136" y="139"/>
                    <a:pt x="121" y="144"/>
                    <a:pt x="136" y="139"/>
                  </a:cubicBezTo>
                  <a:cubicBezTo>
                    <a:pt x="149" y="134"/>
                    <a:pt x="136" y="139"/>
                    <a:pt x="149" y="134"/>
                  </a:cubicBezTo>
                  <a:cubicBezTo>
                    <a:pt x="162" y="128"/>
                    <a:pt x="149" y="134"/>
                    <a:pt x="162" y="128"/>
                  </a:cubicBezTo>
                  <a:cubicBezTo>
                    <a:pt x="161" y="150"/>
                    <a:pt x="162" y="128"/>
                    <a:pt x="161" y="150"/>
                  </a:cubicBezTo>
                </a:path>
              </a:pathLst>
            </a:cu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4" name="Freeform 113"/>
            <p:cNvSpPr>
              <a:spLocks noChangeArrowheads="1"/>
            </p:cNvSpPr>
            <p:nvPr userDrawn="1"/>
          </p:nvSpPr>
          <p:spPr bwMode="auto">
            <a:xfrm>
              <a:off x="5429" y="3974"/>
              <a:ext cx="72" cy="105"/>
            </a:xfrm>
            <a:custGeom>
              <a:avLst/>
              <a:gdLst>
                <a:gd name="T0" fmla="*/ 1 w 180"/>
                <a:gd name="T1" fmla="*/ 0 h 265"/>
                <a:gd name="T2" fmla="*/ 1 w 180"/>
                <a:gd name="T3" fmla="*/ 0 h 265"/>
                <a:gd name="T4" fmla="*/ 1 w 180"/>
                <a:gd name="T5" fmla="*/ 0 h 265"/>
                <a:gd name="T6" fmla="*/ 1 w 180"/>
                <a:gd name="T7" fmla="*/ 0 h 265"/>
                <a:gd name="T8" fmla="*/ 1 w 180"/>
                <a:gd name="T9" fmla="*/ 0 h 265"/>
                <a:gd name="T10" fmla="*/ 1 w 180"/>
                <a:gd name="T11" fmla="*/ 0 h 265"/>
                <a:gd name="T12" fmla="*/ 1 w 180"/>
                <a:gd name="T13" fmla="*/ 0 h 265"/>
                <a:gd name="T14" fmla="*/ 0 w 180"/>
                <a:gd name="T15" fmla="*/ 0 h 265"/>
                <a:gd name="T16" fmla="*/ 0 w 180"/>
                <a:gd name="T17" fmla="*/ 0 h 265"/>
                <a:gd name="T18" fmla="*/ 0 w 180"/>
                <a:gd name="T19" fmla="*/ 0 h 265"/>
                <a:gd name="T20" fmla="*/ 0 w 180"/>
                <a:gd name="T21" fmla="*/ 0 h 265"/>
                <a:gd name="T22" fmla="*/ 0 w 180"/>
                <a:gd name="T23" fmla="*/ 0 h 265"/>
                <a:gd name="T24" fmla="*/ 0 w 180"/>
                <a:gd name="T25" fmla="*/ 0 h 265"/>
                <a:gd name="T26" fmla="*/ 0 w 180"/>
                <a:gd name="T27" fmla="*/ 0 h 265"/>
                <a:gd name="T28" fmla="*/ 0 w 180"/>
                <a:gd name="T29" fmla="*/ 0 h 265"/>
                <a:gd name="T30" fmla="*/ 0 w 180"/>
                <a:gd name="T31" fmla="*/ 0 h 265"/>
                <a:gd name="T32" fmla="*/ 0 w 180"/>
                <a:gd name="T33" fmla="*/ 0 h 265"/>
                <a:gd name="T34" fmla="*/ 0 w 180"/>
                <a:gd name="T35" fmla="*/ 0 h 265"/>
                <a:gd name="T36" fmla="*/ 0 w 180"/>
                <a:gd name="T37" fmla="*/ 0 h 265"/>
                <a:gd name="T38" fmla="*/ 0 w 180"/>
                <a:gd name="T39" fmla="*/ 0 h 265"/>
                <a:gd name="T40" fmla="*/ 0 w 180"/>
                <a:gd name="T41" fmla="*/ 1 h 265"/>
                <a:gd name="T42" fmla="*/ 0 w 180"/>
                <a:gd name="T43" fmla="*/ 1 h 265"/>
                <a:gd name="T44" fmla="*/ 0 w 180"/>
                <a:gd name="T45" fmla="*/ 1 h 265"/>
                <a:gd name="T46" fmla="*/ 0 w 180"/>
                <a:gd name="T47" fmla="*/ 1 h 265"/>
                <a:gd name="T48" fmla="*/ 0 w 180"/>
                <a:gd name="T49" fmla="*/ 1 h 265"/>
                <a:gd name="T50" fmla="*/ 0 w 180"/>
                <a:gd name="T51" fmla="*/ 1 h 265"/>
                <a:gd name="T52" fmla="*/ 0 w 180"/>
                <a:gd name="T53" fmla="*/ 1 h 265"/>
                <a:gd name="T54" fmla="*/ 0 w 180"/>
                <a:gd name="T55" fmla="*/ 0 h 265"/>
                <a:gd name="T56" fmla="*/ 0 w 180"/>
                <a:gd name="T57" fmla="*/ 0 h 265"/>
                <a:gd name="T58" fmla="*/ 0 w 180"/>
                <a:gd name="T59" fmla="*/ 0 h 265"/>
                <a:gd name="T60" fmla="*/ 0 w 180"/>
                <a:gd name="T61" fmla="*/ 0 h 265"/>
                <a:gd name="T62" fmla="*/ 0 w 180"/>
                <a:gd name="T63" fmla="*/ 0 h 265"/>
                <a:gd name="T64" fmla="*/ 0 w 180"/>
                <a:gd name="T65" fmla="*/ 0 h 265"/>
                <a:gd name="T66" fmla="*/ 0 w 180"/>
                <a:gd name="T67" fmla="*/ 0 h 265"/>
                <a:gd name="T68" fmla="*/ 0 w 180"/>
                <a:gd name="T69" fmla="*/ 0 h 265"/>
                <a:gd name="T70" fmla="*/ 0 w 180"/>
                <a:gd name="T71" fmla="*/ 0 h 265"/>
                <a:gd name="T72" fmla="*/ 0 w 180"/>
                <a:gd name="T73" fmla="*/ 0 h 265"/>
                <a:gd name="T74" fmla="*/ 1 w 180"/>
                <a:gd name="T75" fmla="*/ 0 h 265"/>
                <a:gd name="T76" fmla="*/ 1 w 180"/>
                <a:gd name="T77" fmla="*/ 0 h 265"/>
                <a:gd name="T78" fmla="*/ 1 w 180"/>
                <a:gd name="T79" fmla="*/ 0 h 265"/>
                <a:gd name="T80" fmla="*/ 1 w 180"/>
                <a:gd name="T81" fmla="*/ 0 h 265"/>
                <a:gd name="T82" fmla="*/ 1 w 180"/>
                <a:gd name="T83" fmla="*/ 0 h 265"/>
                <a:gd name="T84" fmla="*/ 1 w 180"/>
                <a:gd name="T85" fmla="*/ 0 h 265"/>
                <a:gd name="T86" fmla="*/ 1 w 180"/>
                <a:gd name="T87" fmla="*/ 0 h 265"/>
                <a:gd name="T88" fmla="*/ 1 w 180"/>
                <a:gd name="T89" fmla="*/ 0 h 265"/>
                <a:gd name="T90" fmla="*/ 1 w 180"/>
                <a:gd name="T91" fmla="*/ 0 h 265"/>
                <a:gd name="T92" fmla="*/ 1 w 180"/>
                <a:gd name="T93" fmla="*/ 0 h 265"/>
                <a:gd name="T94" fmla="*/ 1 w 180"/>
                <a:gd name="T95" fmla="*/ 0 h 265"/>
                <a:gd name="T96" fmla="*/ 1 w 180"/>
                <a:gd name="T97" fmla="*/ 0 h 265"/>
                <a:gd name="T98" fmla="*/ 1 w 180"/>
                <a:gd name="T99" fmla="*/ 0 h 2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80" h="265">
                  <a:moveTo>
                    <a:pt x="180" y="1"/>
                  </a:moveTo>
                  <a:cubicBezTo>
                    <a:pt x="170" y="0"/>
                    <a:pt x="180" y="1"/>
                    <a:pt x="170" y="0"/>
                  </a:cubicBezTo>
                  <a:cubicBezTo>
                    <a:pt x="163" y="1"/>
                    <a:pt x="170" y="0"/>
                    <a:pt x="163" y="1"/>
                  </a:cubicBezTo>
                  <a:cubicBezTo>
                    <a:pt x="156" y="1"/>
                    <a:pt x="163" y="1"/>
                    <a:pt x="156" y="1"/>
                  </a:cubicBezTo>
                  <a:cubicBezTo>
                    <a:pt x="149" y="2"/>
                    <a:pt x="156" y="1"/>
                    <a:pt x="149" y="2"/>
                  </a:cubicBezTo>
                  <a:cubicBezTo>
                    <a:pt x="142" y="5"/>
                    <a:pt x="149" y="2"/>
                    <a:pt x="142" y="5"/>
                  </a:cubicBezTo>
                  <a:cubicBezTo>
                    <a:pt x="136" y="7"/>
                    <a:pt x="142" y="5"/>
                    <a:pt x="136" y="7"/>
                  </a:cubicBezTo>
                  <a:cubicBezTo>
                    <a:pt x="130" y="10"/>
                    <a:pt x="136" y="7"/>
                    <a:pt x="130" y="10"/>
                  </a:cubicBezTo>
                  <a:cubicBezTo>
                    <a:pt x="124" y="13"/>
                    <a:pt x="130" y="10"/>
                    <a:pt x="124" y="13"/>
                  </a:cubicBezTo>
                  <a:cubicBezTo>
                    <a:pt x="119" y="18"/>
                    <a:pt x="124" y="13"/>
                    <a:pt x="119" y="18"/>
                  </a:cubicBezTo>
                  <a:cubicBezTo>
                    <a:pt x="114" y="22"/>
                    <a:pt x="119" y="18"/>
                    <a:pt x="114" y="22"/>
                  </a:cubicBezTo>
                  <a:cubicBezTo>
                    <a:pt x="108" y="28"/>
                    <a:pt x="114" y="22"/>
                    <a:pt x="108" y="28"/>
                  </a:cubicBezTo>
                  <a:cubicBezTo>
                    <a:pt x="98" y="40"/>
                    <a:pt x="108" y="28"/>
                    <a:pt x="98" y="40"/>
                  </a:cubicBezTo>
                  <a:cubicBezTo>
                    <a:pt x="89" y="55"/>
                    <a:pt x="98" y="40"/>
                    <a:pt x="89" y="55"/>
                  </a:cubicBezTo>
                  <a:cubicBezTo>
                    <a:pt x="82" y="73"/>
                    <a:pt x="89" y="55"/>
                    <a:pt x="82" y="73"/>
                  </a:cubicBezTo>
                  <a:cubicBezTo>
                    <a:pt x="79" y="71"/>
                    <a:pt x="82" y="73"/>
                    <a:pt x="79" y="71"/>
                  </a:cubicBezTo>
                  <a:cubicBezTo>
                    <a:pt x="82" y="5"/>
                    <a:pt x="79" y="71"/>
                    <a:pt x="82" y="5"/>
                  </a:cubicBezTo>
                  <a:cubicBezTo>
                    <a:pt x="0" y="5"/>
                    <a:pt x="82" y="5"/>
                    <a:pt x="0" y="5"/>
                  </a:cubicBezTo>
                  <a:cubicBezTo>
                    <a:pt x="2" y="35"/>
                    <a:pt x="0" y="5"/>
                    <a:pt x="2" y="35"/>
                  </a:cubicBezTo>
                  <a:cubicBezTo>
                    <a:pt x="4" y="64"/>
                    <a:pt x="2" y="35"/>
                    <a:pt x="4" y="64"/>
                  </a:cubicBezTo>
                  <a:cubicBezTo>
                    <a:pt x="4" y="209"/>
                    <a:pt x="4" y="64"/>
                    <a:pt x="4" y="209"/>
                  </a:cubicBezTo>
                  <a:cubicBezTo>
                    <a:pt x="2" y="238"/>
                    <a:pt x="4" y="209"/>
                    <a:pt x="2" y="238"/>
                  </a:cubicBezTo>
                  <a:cubicBezTo>
                    <a:pt x="0" y="265"/>
                    <a:pt x="2" y="238"/>
                    <a:pt x="0" y="265"/>
                  </a:cubicBezTo>
                  <a:cubicBezTo>
                    <a:pt x="89" y="265"/>
                    <a:pt x="0" y="265"/>
                    <a:pt x="89" y="265"/>
                  </a:cubicBezTo>
                  <a:cubicBezTo>
                    <a:pt x="86" y="238"/>
                    <a:pt x="89" y="265"/>
                    <a:pt x="86" y="238"/>
                  </a:cubicBezTo>
                  <a:cubicBezTo>
                    <a:pt x="85" y="209"/>
                    <a:pt x="86" y="238"/>
                    <a:pt x="85" y="209"/>
                  </a:cubicBezTo>
                  <a:cubicBezTo>
                    <a:pt x="84" y="146"/>
                    <a:pt x="85" y="209"/>
                    <a:pt x="84" y="146"/>
                  </a:cubicBezTo>
                  <a:cubicBezTo>
                    <a:pt x="84" y="125"/>
                    <a:pt x="84" y="146"/>
                    <a:pt x="84" y="125"/>
                  </a:cubicBezTo>
                  <a:cubicBezTo>
                    <a:pt x="85" y="115"/>
                    <a:pt x="84" y="125"/>
                    <a:pt x="85" y="115"/>
                  </a:cubicBezTo>
                  <a:cubicBezTo>
                    <a:pt x="88" y="104"/>
                    <a:pt x="85" y="115"/>
                    <a:pt x="88" y="104"/>
                  </a:cubicBezTo>
                  <a:cubicBezTo>
                    <a:pt x="92" y="96"/>
                    <a:pt x="88" y="104"/>
                    <a:pt x="92" y="96"/>
                  </a:cubicBezTo>
                  <a:cubicBezTo>
                    <a:pt x="100" y="88"/>
                    <a:pt x="92" y="96"/>
                    <a:pt x="100" y="88"/>
                  </a:cubicBezTo>
                  <a:cubicBezTo>
                    <a:pt x="103" y="84"/>
                    <a:pt x="100" y="88"/>
                    <a:pt x="103" y="84"/>
                  </a:cubicBezTo>
                  <a:cubicBezTo>
                    <a:pt x="108" y="80"/>
                    <a:pt x="103" y="84"/>
                    <a:pt x="108" y="80"/>
                  </a:cubicBezTo>
                  <a:cubicBezTo>
                    <a:pt x="118" y="76"/>
                    <a:pt x="108" y="80"/>
                    <a:pt x="118" y="76"/>
                  </a:cubicBezTo>
                  <a:cubicBezTo>
                    <a:pt x="124" y="73"/>
                    <a:pt x="118" y="76"/>
                    <a:pt x="124" y="73"/>
                  </a:cubicBezTo>
                  <a:cubicBezTo>
                    <a:pt x="128" y="73"/>
                    <a:pt x="124" y="73"/>
                    <a:pt x="128" y="73"/>
                  </a:cubicBezTo>
                  <a:cubicBezTo>
                    <a:pt x="142" y="72"/>
                    <a:pt x="128" y="73"/>
                    <a:pt x="142" y="72"/>
                  </a:cubicBezTo>
                  <a:cubicBezTo>
                    <a:pt x="150" y="72"/>
                    <a:pt x="142" y="72"/>
                    <a:pt x="150" y="72"/>
                  </a:cubicBezTo>
                  <a:cubicBezTo>
                    <a:pt x="158" y="73"/>
                    <a:pt x="150" y="72"/>
                    <a:pt x="158" y="73"/>
                  </a:cubicBezTo>
                  <a:cubicBezTo>
                    <a:pt x="166" y="77"/>
                    <a:pt x="158" y="73"/>
                    <a:pt x="166" y="77"/>
                  </a:cubicBezTo>
                  <a:cubicBezTo>
                    <a:pt x="172" y="79"/>
                    <a:pt x="166" y="77"/>
                    <a:pt x="172" y="79"/>
                  </a:cubicBezTo>
                  <a:cubicBezTo>
                    <a:pt x="174" y="79"/>
                    <a:pt x="172" y="79"/>
                    <a:pt x="174" y="79"/>
                  </a:cubicBezTo>
                  <a:cubicBezTo>
                    <a:pt x="176" y="78"/>
                    <a:pt x="174" y="79"/>
                    <a:pt x="176" y="78"/>
                  </a:cubicBezTo>
                  <a:cubicBezTo>
                    <a:pt x="178" y="77"/>
                    <a:pt x="176" y="78"/>
                    <a:pt x="178" y="77"/>
                  </a:cubicBezTo>
                  <a:cubicBezTo>
                    <a:pt x="178" y="74"/>
                    <a:pt x="178" y="77"/>
                    <a:pt x="178" y="74"/>
                  </a:cubicBezTo>
                  <a:cubicBezTo>
                    <a:pt x="176" y="66"/>
                    <a:pt x="178" y="74"/>
                    <a:pt x="176" y="66"/>
                  </a:cubicBezTo>
                  <a:cubicBezTo>
                    <a:pt x="176" y="40"/>
                    <a:pt x="176" y="66"/>
                    <a:pt x="176" y="40"/>
                  </a:cubicBezTo>
                  <a:cubicBezTo>
                    <a:pt x="178" y="18"/>
                    <a:pt x="176" y="40"/>
                    <a:pt x="178" y="18"/>
                  </a:cubicBezTo>
                  <a:cubicBezTo>
                    <a:pt x="180" y="1"/>
                    <a:pt x="178" y="18"/>
                    <a:pt x="180" y="1"/>
                  </a:cubicBezTo>
                </a:path>
              </a:pathLst>
            </a:cu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5" name="Freeform 114"/>
            <p:cNvSpPr>
              <a:spLocks noChangeArrowheads="1"/>
            </p:cNvSpPr>
            <p:nvPr userDrawn="1"/>
          </p:nvSpPr>
          <p:spPr bwMode="auto">
            <a:xfrm>
              <a:off x="4800" y="3975"/>
              <a:ext cx="178" cy="104"/>
            </a:xfrm>
            <a:custGeom>
              <a:avLst/>
              <a:gdLst>
                <a:gd name="T0" fmla="*/ 2 w 445"/>
                <a:gd name="T1" fmla="*/ 0 h 260"/>
                <a:gd name="T2" fmla="*/ 2 w 445"/>
                <a:gd name="T3" fmla="*/ 0 h 260"/>
                <a:gd name="T4" fmla="*/ 1 w 445"/>
                <a:gd name="T5" fmla="*/ 1 h 260"/>
                <a:gd name="T6" fmla="*/ 1 w 445"/>
                <a:gd name="T7" fmla="*/ 0 h 260"/>
                <a:gd name="T8" fmla="*/ 1 w 445"/>
                <a:gd name="T9" fmla="*/ 0 h 260"/>
                <a:gd name="T10" fmla="*/ 1 w 445"/>
                <a:gd name="T11" fmla="*/ 0 h 260"/>
                <a:gd name="T12" fmla="*/ 1 w 445"/>
                <a:gd name="T13" fmla="*/ 1 h 260"/>
                <a:gd name="T14" fmla="*/ 0 w 445"/>
                <a:gd name="T15" fmla="*/ 0 h 260"/>
                <a:gd name="T16" fmla="*/ 0 w 445"/>
                <a:gd name="T17" fmla="*/ 0 h 260"/>
                <a:gd name="T18" fmla="*/ 0 w 445"/>
                <a:gd name="T19" fmla="*/ 0 h 260"/>
                <a:gd name="T20" fmla="*/ 0 w 445"/>
                <a:gd name="T21" fmla="*/ 0 h 260"/>
                <a:gd name="T22" fmla="*/ 0 w 445"/>
                <a:gd name="T23" fmla="*/ 0 h 260"/>
                <a:gd name="T24" fmla="*/ 0 w 445"/>
                <a:gd name="T25" fmla="*/ 0 h 260"/>
                <a:gd name="T26" fmla="*/ 0 w 445"/>
                <a:gd name="T27" fmla="*/ 1 h 260"/>
                <a:gd name="T28" fmla="*/ 0 w 445"/>
                <a:gd name="T29" fmla="*/ 1 h 260"/>
                <a:gd name="T30" fmla="*/ 0 w 445"/>
                <a:gd name="T31" fmla="*/ 1 h 260"/>
                <a:gd name="T32" fmla="*/ 1 w 445"/>
                <a:gd name="T33" fmla="*/ 1 h 260"/>
                <a:gd name="T34" fmla="*/ 1 w 445"/>
                <a:gd name="T35" fmla="*/ 1 h 260"/>
                <a:gd name="T36" fmla="*/ 1 w 445"/>
                <a:gd name="T37" fmla="*/ 1 h 260"/>
                <a:gd name="T38" fmla="*/ 1 w 445"/>
                <a:gd name="T39" fmla="*/ 0 h 260"/>
                <a:gd name="T40" fmla="*/ 1 w 445"/>
                <a:gd name="T41" fmla="*/ 0 h 260"/>
                <a:gd name="T42" fmla="*/ 1 w 445"/>
                <a:gd name="T43" fmla="*/ 0 h 260"/>
                <a:gd name="T44" fmla="*/ 1 w 445"/>
                <a:gd name="T45" fmla="*/ 1 h 260"/>
                <a:gd name="T46" fmla="*/ 1 w 445"/>
                <a:gd name="T47" fmla="*/ 1 h 260"/>
                <a:gd name="T48" fmla="*/ 1 w 445"/>
                <a:gd name="T49" fmla="*/ 1 h 260"/>
                <a:gd name="T50" fmla="*/ 2 w 445"/>
                <a:gd name="T51" fmla="*/ 1 h 260"/>
                <a:gd name="T52" fmla="*/ 2 w 445"/>
                <a:gd name="T53" fmla="*/ 1 h 260"/>
                <a:gd name="T54" fmla="*/ 2 w 445"/>
                <a:gd name="T55" fmla="*/ 1 h 260"/>
                <a:gd name="T56" fmla="*/ 2 w 445"/>
                <a:gd name="T57" fmla="*/ 0 h 260"/>
                <a:gd name="T58" fmla="*/ 2 w 445"/>
                <a:gd name="T59" fmla="*/ 0 h 260"/>
                <a:gd name="T60" fmla="*/ 2 w 445"/>
                <a:gd name="T61" fmla="*/ 0 h 260"/>
                <a:gd name="T62" fmla="*/ 2 w 445"/>
                <a:gd name="T63" fmla="*/ 0 h 260"/>
                <a:gd name="T64" fmla="*/ 2 w 445"/>
                <a:gd name="T65" fmla="*/ 0 h 260"/>
                <a:gd name="T66" fmla="*/ 2 w 445"/>
                <a:gd name="T67" fmla="*/ 0 h 2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45" h="260">
                  <a:moveTo>
                    <a:pt x="397" y="0"/>
                  </a:moveTo>
                  <a:cubicBezTo>
                    <a:pt x="365" y="0"/>
                    <a:pt x="397" y="0"/>
                    <a:pt x="365" y="0"/>
                  </a:cubicBezTo>
                  <a:cubicBezTo>
                    <a:pt x="322" y="146"/>
                    <a:pt x="365" y="0"/>
                    <a:pt x="322" y="146"/>
                  </a:cubicBezTo>
                  <a:cubicBezTo>
                    <a:pt x="305" y="94"/>
                    <a:pt x="322" y="146"/>
                    <a:pt x="305" y="94"/>
                  </a:cubicBezTo>
                  <a:cubicBezTo>
                    <a:pt x="276" y="0"/>
                    <a:pt x="305" y="94"/>
                    <a:pt x="276" y="0"/>
                  </a:cubicBezTo>
                  <a:cubicBezTo>
                    <a:pt x="176" y="0"/>
                    <a:pt x="276" y="0"/>
                    <a:pt x="176" y="0"/>
                  </a:cubicBezTo>
                  <a:cubicBezTo>
                    <a:pt x="134" y="145"/>
                    <a:pt x="176" y="0"/>
                    <a:pt x="134" y="145"/>
                  </a:cubicBezTo>
                  <a:cubicBezTo>
                    <a:pt x="119" y="97"/>
                    <a:pt x="134" y="145"/>
                    <a:pt x="119" y="97"/>
                  </a:cubicBezTo>
                  <a:cubicBezTo>
                    <a:pt x="90" y="0"/>
                    <a:pt x="119" y="97"/>
                    <a:pt x="90" y="0"/>
                  </a:cubicBezTo>
                  <a:cubicBezTo>
                    <a:pt x="0" y="0"/>
                    <a:pt x="90" y="0"/>
                    <a:pt x="0" y="0"/>
                  </a:cubicBezTo>
                  <a:cubicBezTo>
                    <a:pt x="10" y="24"/>
                    <a:pt x="0" y="0"/>
                    <a:pt x="10" y="24"/>
                  </a:cubicBezTo>
                  <a:cubicBezTo>
                    <a:pt x="23" y="59"/>
                    <a:pt x="10" y="24"/>
                    <a:pt x="23" y="59"/>
                  </a:cubicBezTo>
                  <a:cubicBezTo>
                    <a:pt x="40" y="108"/>
                    <a:pt x="23" y="59"/>
                    <a:pt x="40" y="108"/>
                  </a:cubicBezTo>
                  <a:cubicBezTo>
                    <a:pt x="59" y="162"/>
                    <a:pt x="40" y="108"/>
                    <a:pt x="59" y="162"/>
                  </a:cubicBezTo>
                  <a:cubicBezTo>
                    <a:pt x="77" y="214"/>
                    <a:pt x="59" y="162"/>
                    <a:pt x="77" y="214"/>
                  </a:cubicBezTo>
                  <a:cubicBezTo>
                    <a:pt x="92" y="260"/>
                    <a:pt x="77" y="214"/>
                    <a:pt x="92" y="260"/>
                  </a:cubicBezTo>
                  <a:cubicBezTo>
                    <a:pt x="161" y="260"/>
                    <a:pt x="92" y="260"/>
                    <a:pt x="161" y="260"/>
                  </a:cubicBezTo>
                  <a:cubicBezTo>
                    <a:pt x="175" y="217"/>
                    <a:pt x="161" y="260"/>
                    <a:pt x="175" y="217"/>
                  </a:cubicBezTo>
                  <a:cubicBezTo>
                    <a:pt x="190" y="174"/>
                    <a:pt x="175" y="217"/>
                    <a:pt x="190" y="174"/>
                  </a:cubicBezTo>
                  <a:cubicBezTo>
                    <a:pt x="221" y="84"/>
                    <a:pt x="190" y="174"/>
                    <a:pt x="221" y="84"/>
                  </a:cubicBezTo>
                  <a:cubicBezTo>
                    <a:pt x="222" y="84"/>
                    <a:pt x="221" y="84"/>
                    <a:pt x="222" y="84"/>
                  </a:cubicBezTo>
                  <a:cubicBezTo>
                    <a:pt x="234" y="125"/>
                    <a:pt x="222" y="84"/>
                    <a:pt x="234" y="125"/>
                  </a:cubicBezTo>
                  <a:cubicBezTo>
                    <a:pt x="250" y="170"/>
                    <a:pt x="234" y="125"/>
                    <a:pt x="250" y="170"/>
                  </a:cubicBezTo>
                  <a:cubicBezTo>
                    <a:pt x="265" y="217"/>
                    <a:pt x="250" y="170"/>
                    <a:pt x="265" y="217"/>
                  </a:cubicBezTo>
                  <a:cubicBezTo>
                    <a:pt x="280" y="260"/>
                    <a:pt x="265" y="217"/>
                    <a:pt x="280" y="260"/>
                  </a:cubicBezTo>
                  <a:cubicBezTo>
                    <a:pt x="346" y="260"/>
                    <a:pt x="280" y="260"/>
                    <a:pt x="346" y="260"/>
                  </a:cubicBezTo>
                  <a:cubicBezTo>
                    <a:pt x="361" y="215"/>
                    <a:pt x="346" y="260"/>
                    <a:pt x="361" y="215"/>
                  </a:cubicBezTo>
                  <a:cubicBezTo>
                    <a:pt x="380" y="163"/>
                    <a:pt x="361" y="215"/>
                    <a:pt x="380" y="163"/>
                  </a:cubicBezTo>
                  <a:cubicBezTo>
                    <a:pt x="400" y="110"/>
                    <a:pt x="380" y="163"/>
                    <a:pt x="400" y="110"/>
                  </a:cubicBezTo>
                  <a:cubicBezTo>
                    <a:pt x="418" y="62"/>
                    <a:pt x="400" y="110"/>
                    <a:pt x="418" y="62"/>
                  </a:cubicBezTo>
                  <a:cubicBezTo>
                    <a:pt x="434" y="24"/>
                    <a:pt x="418" y="62"/>
                    <a:pt x="434" y="24"/>
                  </a:cubicBezTo>
                  <a:cubicBezTo>
                    <a:pt x="440" y="10"/>
                    <a:pt x="434" y="24"/>
                    <a:pt x="440" y="10"/>
                  </a:cubicBezTo>
                  <a:cubicBezTo>
                    <a:pt x="445" y="0"/>
                    <a:pt x="440" y="10"/>
                    <a:pt x="445" y="0"/>
                  </a:cubicBezTo>
                  <a:cubicBezTo>
                    <a:pt x="397" y="0"/>
                    <a:pt x="445" y="0"/>
                    <a:pt x="397" y="0"/>
                  </a:cubicBezTo>
                </a:path>
              </a:pathLst>
            </a:cu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6" name="Freeform 115"/>
            <p:cNvSpPr>
              <a:spLocks noChangeArrowheads="1"/>
            </p:cNvSpPr>
            <p:nvPr userDrawn="1"/>
          </p:nvSpPr>
          <p:spPr bwMode="auto">
            <a:xfrm>
              <a:off x="5138" y="3853"/>
              <a:ext cx="321" cy="100"/>
            </a:xfrm>
            <a:custGeom>
              <a:avLst/>
              <a:gdLst>
                <a:gd name="T0" fmla="*/ 2 w 803"/>
                <a:gd name="T1" fmla="*/ 0 h 251"/>
                <a:gd name="T2" fmla="*/ 2 w 803"/>
                <a:gd name="T3" fmla="*/ 1 h 251"/>
                <a:gd name="T4" fmla="*/ 1 w 803"/>
                <a:gd name="T5" fmla="*/ 0 h 251"/>
                <a:gd name="T6" fmla="*/ 0 w 803"/>
                <a:gd name="T7" fmla="*/ 0 h 251"/>
                <a:gd name="T8" fmla="*/ 2 w 803"/>
                <a:gd name="T9" fmla="*/ 1 h 251"/>
                <a:gd name="T10" fmla="*/ 3 w 803"/>
                <a:gd name="T11" fmla="*/ 0 h 251"/>
                <a:gd name="T12" fmla="*/ 2 w 803"/>
                <a:gd name="T13" fmla="*/ 0 h 2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3" h="251">
                  <a:moveTo>
                    <a:pt x="641" y="0"/>
                  </a:moveTo>
                  <a:cubicBezTo>
                    <a:pt x="402" y="144"/>
                    <a:pt x="641" y="0"/>
                    <a:pt x="402" y="144"/>
                  </a:cubicBezTo>
                  <a:cubicBezTo>
                    <a:pt x="162" y="0"/>
                    <a:pt x="402" y="144"/>
                    <a:pt x="162" y="0"/>
                  </a:cubicBezTo>
                  <a:cubicBezTo>
                    <a:pt x="0" y="0"/>
                    <a:pt x="162" y="0"/>
                    <a:pt x="0" y="0"/>
                  </a:cubicBezTo>
                  <a:cubicBezTo>
                    <a:pt x="402" y="251"/>
                    <a:pt x="0" y="0"/>
                    <a:pt x="402" y="251"/>
                  </a:cubicBezTo>
                  <a:cubicBezTo>
                    <a:pt x="803" y="0"/>
                    <a:pt x="402" y="251"/>
                    <a:pt x="803" y="0"/>
                  </a:cubicBezTo>
                  <a:cubicBezTo>
                    <a:pt x="641" y="0"/>
                    <a:pt x="803" y="0"/>
                    <a:pt x="641" y="0"/>
                  </a:cubicBezTo>
                </a:path>
              </a:pathLst>
            </a:cu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7" name="Freeform 116"/>
            <p:cNvSpPr>
              <a:spLocks noChangeArrowheads="1"/>
            </p:cNvSpPr>
            <p:nvPr userDrawn="1"/>
          </p:nvSpPr>
          <p:spPr bwMode="auto">
            <a:xfrm>
              <a:off x="5259" y="3853"/>
              <a:ext cx="321" cy="100"/>
            </a:xfrm>
            <a:custGeom>
              <a:avLst/>
              <a:gdLst>
                <a:gd name="T0" fmla="*/ 2 w 803"/>
                <a:gd name="T1" fmla="*/ 0 h 251"/>
                <a:gd name="T2" fmla="*/ 2 w 803"/>
                <a:gd name="T3" fmla="*/ 1 h 251"/>
                <a:gd name="T4" fmla="*/ 1 w 803"/>
                <a:gd name="T5" fmla="*/ 0 h 251"/>
                <a:gd name="T6" fmla="*/ 0 w 803"/>
                <a:gd name="T7" fmla="*/ 0 h 251"/>
                <a:gd name="T8" fmla="*/ 2 w 803"/>
                <a:gd name="T9" fmla="*/ 1 h 251"/>
                <a:gd name="T10" fmla="*/ 3 w 803"/>
                <a:gd name="T11" fmla="*/ 0 h 251"/>
                <a:gd name="T12" fmla="*/ 2 w 803"/>
                <a:gd name="T13" fmla="*/ 0 h 2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3" h="251">
                  <a:moveTo>
                    <a:pt x="641" y="0"/>
                  </a:moveTo>
                  <a:cubicBezTo>
                    <a:pt x="401" y="144"/>
                    <a:pt x="641" y="0"/>
                    <a:pt x="401" y="144"/>
                  </a:cubicBezTo>
                  <a:cubicBezTo>
                    <a:pt x="162" y="0"/>
                    <a:pt x="401" y="144"/>
                    <a:pt x="162" y="0"/>
                  </a:cubicBezTo>
                  <a:cubicBezTo>
                    <a:pt x="0" y="0"/>
                    <a:pt x="162" y="0"/>
                    <a:pt x="0" y="0"/>
                  </a:cubicBezTo>
                  <a:cubicBezTo>
                    <a:pt x="401" y="251"/>
                    <a:pt x="0" y="0"/>
                    <a:pt x="401" y="251"/>
                  </a:cubicBezTo>
                  <a:cubicBezTo>
                    <a:pt x="803" y="0"/>
                    <a:pt x="401" y="251"/>
                    <a:pt x="803" y="0"/>
                  </a:cubicBezTo>
                  <a:cubicBezTo>
                    <a:pt x="641" y="0"/>
                    <a:pt x="803" y="0"/>
                    <a:pt x="641" y="0"/>
                  </a:cubicBezTo>
                </a:path>
              </a:pathLst>
            </a:cu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52" name="Freeform 136"/>
          <p:cNvSpPr>
            <a:spLocks noChangeArrowheads="1"/>
          </p:cNvSpPr>
          <p:nvPr/>
        </p:nvSpPr>
        <p:spPr bwMode="auto">
          <a:xfrm>
            <a:off x="0" y="13"/>
            <a:ext cx="536575" cy="6854825"/>
          </a:xfrm>
          <a:custGeom>
            <a:avLst/>
            <a:gdLst>
              <a:gd name="T0" fmla="*/ 0 w 845"/>
              <a:gd name="T1" fmla="*/ 0 h 10795"/>
              <a:gd name="T2" fmla="*/ 0 w 845"/>
              <a:gd name="T3" fmla="*/ 2147483647 h 10795"/>
              <a:gd name="T4" fmla="*/ 2147483647 w 845"/>
              <a:gd name="T5" fmla="*/ 2147483647 h 10795"/>
              <a:gd name="T6" fmla="*/ 2147483647 w 845"/>
              <a:gd name="T7" fmla="*/ 0 h 10795"/>
              <a:gd name="T8" fmla="*/ 0 w 845"/>
              <a:gd name="T9" fmla="*/ 0 h 10795"/>
              <a:gd name="T10" fmla="*/ 0 w 845"/>
              <a:gd name="T11" fmla="*/ 0 h 107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45" h="10795">
                <a:moveTo>
                  <a:pt x="0" y="0"/>
                </a:moveTo>
                <a:cubicBezTo>
                  <a:pt x="0" y="10795"/>
                  <a:pt x="0" y="0"/>
                  <a:pt x="0" y="10795"/>
                </a:cubicBezTo>
                <a:cubicBezTo>
                  <a:pt x="845" y="10795"/>
                  <a:pt x="0" y="10795"/>
                  <a:pt x="845" y="10795"/>
                </a:cubicBezTo>
                <a:cubicBezTo>
                  <a:pt x="845" y="0"/>
                  <a:pt x="845" y="10795"/>
                  <a:pt x="845" y="0"/>
                </a:cubicBezTo>
                <a:cubicBezTo>
                  <a:pt x="0" y="0"/>
                  <a:pt x="845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00545D"/>
          </a:solidFill>
          <a:ln w="9525">
            <a:solidFill>
              <a:srgbClr val="00545D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3" name="Freeform 137"/>
          <p:cNvSpPr>
            <a:spLocks noChangeArrowheads="1"/>
          </p:cNvSpPr>
          <p:nvPr/>
        </p:nvSpPr>
        <p:spPr bwMode="auto">
          <a:xfrm>
            <a:off x="4" y="4635510"/>
            <a:ext cx="533400" cy="1711325"/>
          </a:xfrm>
          <a:custGeom>
            <a:avLst/>
            <a:gdLst>
              <a:gd name="T0" fmla="*/ 0 w 840"/>
              <a:gd name="T1" fmla="*/ 2147483647 h 2695"/>
              <a:gd name="T2" fmla="*/ 2147483647 w 840"/>
              <a:gd name="T3" fmla="*/ 2147483647 h 2695"/>
              <a:gd name="T4" fmla="*/ 0 w 840"/>
              <a:gd name="T5" fmla="*/ 2147483647 h 2695"/>
              <a:gd name="T6" fmla="*/ 0 w 840"/>
              <a:gd name="T7" fmla="*/ 2147483647 h 2695"/>
              <a:gd name="T8" fmla="*/ 2147483647 w 840"/>
              <a:gd name="T9" fmla="*/ 2147483647 h 2695"/>
              <a:gd name="T10" fmla="*/ 0 w 840"/>
              <a:gd name="T11" fmla="*/ 0 h 2695"/>
              <a:gd name="T12" fmla="*/ 0 w 840"/>
              <a:gd name="T13" fmla="*/ 2147483647 h 26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40" h="2695">
                <a:moveTo>
                  <a:pt x="0" y="545"/>
                </a:moveTo>
                <a:cubicBezTo>
                  <a:pt x="482" y="1345"/>
                  <a:pt x="0" y="545"/>
                  <a:pt x="482" y="1345"/>
                </a:cubicBezTo>
                <a:cubicBezTo>
                  <a:pt x="0" y="2150"/>
                  <a:pt x="482" y="1345"/>
                  <a:pt x="0" y="2150"/>
                </a:cubicBezTo>
                <a:cubicBezTo>
                  <a:pt x="0" y="2695"/>
                  <a:pt x="0" y="2150"/>
                  <a:pt x="0" y="2695"/>
                </a:cubicBezTo>
                <a:cubicBezTo>
                  <a:pt x="840" y="1345"/>
                  <a:pt x="0" y="2695"/>
                  <a:pt x="840" y="1345"/>
                </a:cubicBezTo>
                <a:cubicBezTo>
                  <a:pt x="0" y="0"/>
                  <a:pt x="840" y="1345"/>
                  <a:pt x="0" y="0"/>
                </a:cubicBezTo>
                <a:cubicBezTo>
                  <a:pt x="0" y="545"/>
                  <a:pt x="0" y="0"/>
                  <a:pt x="0" y="545"/>
                </a:cubicBezTo>
              </a:path>
            </a:pathLst>
          </a:custGeom>
          <a:solidFill>
            <a:srgbClr val="80A9AE"/>
          </a:solidFill>
          <a:ln w="9525">
            <a:solidFill>
              <a:srgbClr val="80A9A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4" name="Freeform 138"/>
          <p:cNvSpPr>
            <a:spLocks noChangeArrowheads="1"/>
          </p:cNvSpPr>
          <p:nvPr/>
        </p:nvSpPr>
        <p:spPr bwMode="auto">
          <a:xfrm>
            <a:off x="4" y="3990986"/>
            <a:ext cx="533400" cy="1711325"/>
          </a:xfrm>
          <a:custGeom>
            <a:avLst/>
            <a:gdLst>
              <a:gd name="T0" fmla="*/ 0 w 840"/>
              <a:gd name="T1" fmla="*/ 2147483647 h 2695"/>
              <a:gd name="T2" fmla="*/ 2147483647 w 840"/>
              <a:gd name="T3" fmla="*/ 2147483647 h 2695"/>
              <a:gd name="T4" fmla="*/ 0 w 840"/>
              <a:gd name="T5" fmla="*/ 2147483647 h 2695"/>
              <a:gd name="T6" fmla="*/ 0 w 840"/>
              <a:gd name="T7" fmla="*/ 2147483647 h 2695"/>
              <a:gd name="T8" fmla="*/ 2147483647 w 840"/>
              <a:gd name="T9" fmla="*/ 2147483647 h 2695"/>
              <a:gd name="T10" fmla="*/ 0 w 840"/>
              <a:gd name="T11" fmla="*/ 0 h 2695"/>
              <a:gd name="T12" fmla="*/ 0 w 840"/>
              <a:gd name="T13" fmla="*/ 2147483647 h 26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40" h="2695">
                <a:moveTo>
                  <a:pt x="0" y="545"/>
                </a:moveTo>
                <a:cubicBezTo>
                  <a:pt x="482" y="1350"/>
                  <a:pt x="0" y="545"/>
                  <a:pt x="482" y="1350"/>
                </a:cubicBezTo>
                <a:cubicBezTo>
                  <a:pt x="0" y="2150"/>
                  <a:pt x="482" y="1350"/>
                  <a:pt x="0" y="2150"/>
                </a:cubicBezTo>
                <a:cubicBezTo>
                  <a:pt x="0" y="2695"/>
                  <a:pt x="0" y="2150"/>
                  <a:pt x="0" y="2695"/>
                </a:cubicBezTo>
                <a:cubicBezTo>
                  <a:pt x="840" y="1350"/>
                  <a:pt x="0" y="2695"/>
                  <a:pt x="840" y="1350"/>
                </a:cubicBezTo>
                <a:cubicBezTo>
                  <a:pt x="0" y="0"/>
                  <a:pt x="840" y="1350"/>
                  <a:pt x="0" y="0"/>
                </a:cubicBezTo>
                <a:cubicBezTo>
                  <a:pt x="0" y="545"/>
                  <a:pt x="0" y="0"/>
                  <a:pt x="0" y="545"/>
                </a:cubicBezTo>
              </a:path>
            </a:pathLst>
          </a:custGeom>
          <a:solidFill>
            <a:srgbClr val="80A9AE"/>
          </a:solidFill>
          <a:ln w="9525">
            <a:solidFill>
              <a:srgbClr val="80A9A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5" name="Freeform 139"/>
          <p:cNvSpPr>
            <a:spLocks noChangeArrowheads="1"/>
          </p:cNvSpPr>
          <p:nvPr/>
        </p:nvSpPr>
        <p:spPr bwMode="auto">
          <a:xfrm>
            <a:off x="536580" y="3443291"/>
            <a:ext cx="8607425" cy="115887"/>
          </a:xfrm>
          <a:custGeom>
            <a:avLst/>
            <a:gdLst>
              <a:gd name="T0" fmla="*/ 0 w 13555"/>
              <a:gd name="T1" fmla="*/ 0 h 182"/>
              <a:gd name="T2" fmla="*/ 0 w 13555"/>
              <a:gd name="T3" fmla="*/ 2147483647 h 182"/>
              <a:gd name="T4" fmla="*/ 2147483647 w 13555"/>
              <a:gd name="T5" fmla="*/ 2147483647 h 182"/>
              <a:gd name="T6" fmla="*/ 2147483647 w 13555"/>
              <a:gd name="T7" fmla="*/ 0 h 182"/>
              <a:gd name="T8" fmla="*/ 0 w 13555"/>
              <a:gd name="T9" fmla="*/ 0 h 182"/>
              <a:gd name="T10" fmla="*/ 0 w 13555"/>
              <a:gd name="T11" fmla="*/ 0 h 1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555" h="182">
                <a:moveTo>
                  <a:pt x="0" y="0"/>
                </a:moveTo>
                <a:cubicBezTo>
                  <a:pt x="0" y="182"/>
                  <a:pt x="0" y="0"/>
                  <a:pt x="0" y="182"/>
                </a:cubicBezTo>
                <a:cubicBezTo>
                  <a:pt x="13555" y="182"/>
                  <a:pt x="0" y="182"/>
                  <a:pt x="13555" y="182"/>
                </a:cubicBezTo>
                <a:cubicBezTo>
                  <a:pt x="13555" y="0"/>
                  <a:pt x="13555" y="182"/>
                  <a:pt x="13555" y="0"/>
                </a:cubicBezTo>
                <a:cubicBezTo>
                  <a:pt x="0" y="0"/>
                  <a:pt x="13555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BBE0E3"/>
          </a:solidFill>
          <a:ln w="9525">
            <a:solidFill>
              <a:srgbClr val="BBE0E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6" name="Freeform 140"/>
          <p:cNvSpPr>
            <a:spLocks noChangeArrowheads="1"/>
          </p:cNvSpPr>
          <p:nvPr/>
        </p:nvSpPr>
        <p:spPr bwMode="auto">
          <a:xfrm>
            <a:off x="539754" y="4778375"/>
            <a:ext cx="8604250" cy="190500"/>
          </a:xfrm>
          <a:custGeom>
            <a:avLst/>
            <a:gdLst>
              <a:gd name="T0" fmla="*/ 0 w 13550"/>
              <a:gd name="T1" fmla="*/ 0 h 302"/>
              <a:gd name="T2" fmla="*/ 0 w 13550"/>
              <a:gd name="T3" fmla="*/ 2147483647 h 302"/>
              <a:gd name="T4" fmla="*/ 2147483647 w 13550"/>
              <a:gd name="T5" fmla="*/ 2147483647 h 302"/>
              <a:gd name="T6" fmla="*/ 2147483647 w 13550"/>
              <a:gd name="T7" fmla="*/ 0 h 302"/>
              <a:gd name="T8" fmla="*/ 0 w 13550"/>
              <a:gd name="T9" fmla="*/ 0 h 302"/>
              <a:gd name="T10" fmla="*/ 0 w 13550"/>
              <a:gd name="T11" fmla="*/ 0 h 3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550" h="302">
                <a:moveTo>
                  <a:pt x="0" y="0"/>
                </a:moveTo>
                <a:cubicBezTo>
                  <a:pt x="0" y="302"/>
                  <a:pt x="0" y="0"/>
                  <a:pt x="0" y="302"/>
                </a:cubicBezTo>
                <a:cubicBezTo>
                  <a:pt x="13550" y="302"/>
                  <a:pt x="0" y="302"/>
                  <a:pt x="13550" y="302"/>
                </a:cubicBezTo>
                <a:cubicBezTo>
                  <a:pt x="13550" y="0"/>
                  <a:pt x="13550" y="302"/>
                  <a:pt x="13550" y="0"/>
                </a:cubicBezTo>
                <a:cubicBezTo>
                  <a:pt x="0" y="0"/>
                  <a:pt x="1355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BBE0E3"/>
          </a:solidFill>
          <a:ln w="9525">
            <a:solidFill>
              <a:srgbClr val="BBE0E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685799" y="21336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3" r:id="rId1"/>
    <p:sldLayoutId id="2147484724" r:id="rId2"/>
    <p:sldLayoutId id="2147484725" r:id="rId3"/>
    <p:sldLayoutId id="2147484726" r:id="rId4"/>
    <p:sldLayoutId id="2147484727" r:id="rId5"/>
    <p:sldLayoutId id="2147484728" r:id="rId6"/>
    <p:sldLayoutId id="2147484729" r:id="rId7"/>
    <p:sldLayoutId id="2147484730" r:id="rId8"/>
    <p:sldLayoutId id="2147484731" r:id="rId9"/>
    <p:sldLayoutId id="2147484732" r:id="rId10"/>
    <p:sldLayoutId id="214748473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45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45D"/>
          </a:solidFill>
          <a:latin typeface="Arial Rounded MT Bol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45D"/>
          </a:solidFill>
          <a:latin typeface="Arial Rounded MT Bol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45D"/>
          </a:solidFill>
          <a:latin typeface="Arial Rounded MT Bol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45D"/>
          </a:solidFill>
          <a:latin typeface="Arial Rounded MT Bol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545D"/>
          </a:solidFill>
          <a:latin typeface="Arial Rounded MT Bold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545D"/>
          </a:solidFill>
          <a:latin typeface="Arial Rounded MT Bold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545D"/>
          </a:solidFill>
          <a:latin typeface="Arial Rounded MT Bold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545D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545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545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545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rgbClr val="00545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00545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545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545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545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545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B35F03-60BE-4D1A-89E5-6212D98CEF6B}" type="datetimeFigureOut">
              <a:rPr lang="en-US"/>
              <a:pPr>
                <a:defRPr/>
              </a:pPr>
              <a:t>7/4/19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ADC031-9473-4C5F-9B90-8378F5B51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7" r:id="rId1"/>
    <p:sldLayoutId id="2147484748" r:id="rId2"/>
    <p:sldLayoutId id="2147484749" r:id="rId3"/>
    <p:sldLayoutId id="2147484750" r:id="rId4"/>
    <p:sldLayoutId id="2147484751" r:id="rId5"/>
    <p:sldLayoutId id="2147484752" r:id="rId6"/>
    <p:sldLayoutId id="2147484753" r:id="rId7"/>
    <p:sldLayoutId id="2147484754" r:id="rId8"/>
    <p:sldLayoutId id="2147484755" r:id="rId9"/>
    <p:sldLayoutId id="2147484756" r:id="rId10"/>
    <p:sldLayoutId id="21474847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3"/>
            <a:ext cx="8001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" y="3175"/>
            <a:ext cx="536575" cy="6854825"/>
            <a:chOff x="720" y="720"/>
            <a:chExt cx="845" cy="10795"/>
          </a:xfrm>
        </p:grpSpPr>
        <p:sp>
          <p:nvSpPr>
            <p:cNvPr id="1042" name="Freeform 9"/>
            <p:cNvSpPr>
              <a:spLocks noChangeArrowheads="1"/>
            </p:cNvSpPr>
            <p:nvPr/>
          </p:nvSpPr>
          <p:spPr bwMode="auto">
            <a:xfrm>
              <a:off x="720" y="720"/>
              <a:ext cx="845" cy="10795"/>
            </a:xfrm>
            <a:custGeom>
              <a:avLst/>
              <a:gdLst>
                <a:gd name="T0" fmla="*/ 0 w 845"/>
                <a:gd name="T1" fmla="*/ 0 h 10795"/>
                <a:gd name="T2" fmla="*/ 0 w 845"/>
                <a:gd name="T3" fmla="*/ 10795 h 10795"/>
                <a:gd name="T4" fmla="*/ 845 w 845"/>
                <a:gd name="T5" fmla="*/ 10795 h 10795"/>
                <a:gd name="T6" fmla="*/ 845 w 845"/>
                <a:gd name="T7" fmla="*/ 0 h 10795"/>
                <a:gd name="T8" fmla="*/ 0 w 845"/>
                <a:gd name="T9" fmla="*/ 0 h 10795"/>
                <a:gd name="T10" fmla="*/ 0 w 845"/>
                <a:gd name="T11" fmla="*/ 0 h 107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45" h="10795">
                  <a:moveTo>
                    <a:pt x="0" y="0"/>
                  </a:moveTo>
                  <a:cubicBezTo>
                    <a:pt x="0" y="10795"/>
                    <a:pt x="0" y="0"/>
                    <a:pt x="0" y="10795"/>
                  </a:cubicBezTo>
                  <a:cubicBezTo>
                    <a:pt x="845" y="10795"/>
                    <a:pt x="0" y="10795"/>
                    <a:pt x="845" y="10795"/>
                  </a:cubicBezTo>
                  <a:cubicBezTo>
                    <a:pt x="845" y="0"/>
                    <a:pt x="845" y="10795"/>
                    <a:pt x="845" y="0"/>
                  </a:cubicBezTo>
                  <a:cubicBezTo>
                    <a:pt x="0" y="0"/>
                    <a:pt x="84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0A9AE"/>
            </a:solidFill>
            <a:ln w="9525">
              <a:solidFill>
                <a:srgbClr val="80A9AE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3" name="Freeform 10"/>
            <p:cNvSpPr>
              <a:spLocks noChangeArrowheads="1"/>
            </p:cNvSpPr>
            <p:nvPr/>
          </p:nvSpPr>
          <p:spPr bwMode="auto">
            <a:xfrm>
              <a:off x="720" y="8020"/>
              <a:ext cx="840" cy="2695"/>
            </a:xfrm>
            <a:custGeom>
              <a:avLst/>
              <a:gdLst>
                <a:gd name="T0" fmla="*/ 0 w 840"/>
                <a:gd name="T1" fmla="*/ 545 h 2694"/>
                <a:gd name="T2" fmla="*/ 482 w 840"/>
                <a:gd name="T3" fmla="*/ 1345 h 2694"/>
                <a:gd name="T4" fmla="*/ 0 w 840"/>
                <a:gd name="T5" fmla="*/ 2155 h 2694"/>
                <a:gd name="T6" fmla="*/ 0 w 840"/>
                <a:gd name="T7" fmla="*/ 2700 h 2694"/>
                <a:gd name="T8" fmla="*/ 840 w 840"/>
                <a:gd name="T9" fmla="*/ 1345 h 2694"/>
                <a:gd name="T10" fmla="*/ 0 w 840"/>
                <a:gd name="T11" fmla="*/ 0 h 2694"/>
                <a:gd name="T12" fmla="*/ 0 w 840"/>
                <a:gd name="T13" fmla="*/ 545 h 26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0" h="2694">
                  <a:moveTo>
                    <a:pt x="0" y="545"/>
                  </a:moveTo>
                  <a:cubicBezTo>
                    <a:pt x="482" y="1345"/>
                    <a:pt x="0" y="545"/>
                    <a:pt x="482" y="1345"/>
                  </a:cubicBezTo>
                  <a:cubicBezTo>
                    <a:pt x="0" y="2149"/>
                    <a:pt x="482" y="1345"/>
                    <a:pt x="0" y="2149"/>
                  </a:cubicBezTo>
                  <a:cubicBezTo>
                    <a:pt x="0" y="2694"/>
                    <a:pt x="0" y="2149"/>
                    <a:pt x="0" y="2694"/>
                  </a:cubicBezTo>
                  <a:cubicBezTo>
                    <a:pt x="840" y="1345"/>
                    <a:pt x="0" y="2694"/>
                    <a:pt x="840" y="1345"/>
                  </a:cubicBezTo>
                  <a:cubicBezTo>
                    <a:pt x="0" y="0"/>
                    <a:pt x="840" y="1345"/>
                    <a:pt x="0" y="0"/>
                  </a:cubicBezTo>
                  <a:cubicBezTo>
                    <a:pt x="0" y="545"/>
                    <a:pt x="0" y="0"/>
                    <a:pt x="0" y="545"/>
                  </a:cubicBezTo>
                </a:path>
              </a:pathLst>
            </a:custGeom>
            <a:solidFill>
              <a:srgbClr val="A6C3C6"/>
            </a:solidFill>
            <a:ln w="9525">
              <a:solidFill>
                <a:srgbClr val="A6C3C6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Freeform 11"/>
            <p:cNvSpPr>
              <a:spLocks noChangeArrowheads="1"/>
            </p:cNvSpPr>
            <p:nvPr/>
          </p:nvSpPr>
          <p:spPr bwMode="auto">
            <a:xfrm>
              <a:off x="720" y="7005"/>
              <a:ext cx="840" cy="2695"/>
            </a:xfrm>
            <a:custGeom>
              <a:avLst/>
              <a:gdLst>
                <a:gd name="T0" fmla="*/ 0 w 840"/>
                <a:gd name="T1" fmla="*/ 546 h 2695"/>
                <a:gd name="T2" fmla="*/ 482 w 840"/>
                <a:gd name="T3" fmla="*/ 1350 h 2695"/>
                <a:gd name="T4" fmla="*/ 0 w 840"/>
                <a:gd name="T5" fmla="*/ 2150 h 2695"/>
                <a:gd name="T6" fmla="*/ 0 w 840"/>
                <a:gd name="T7" fmla="*/ 2695 h 2695"/>
                <a:gd name="T8" fmla="*/ 840 w 840"/>
                <a:gd name="T9" fmla="*/ 1350 h 2695"/>
                <a:gd name="T10" fmla="*/ 0 w 840"/>
                <a:gd name="T11" fmla="*/ 0 h 2695"/>
                <a:gd name="T12" fmla="*/ 0 w 840"/>
                <a:gd name="T13" fmla="*/ 546 h 26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0" h="2695">
                  <a:moveTo>
                    <a:pt x="0" y="546"/>
                  </a:moveTo>
                  <a:cubicBezTo>
                    <a:pt x="482" y="1350"/>
                    <a:pt x="0" y="546"/>
                    <a:pt x="482" y="1350"/>
                  </a:cubicBezTo>
                  <a:cubicBezTo>
                    <a:pt x="0" y="2150"/>
                    <a:pt x="482" y="1350"/>
                    <a:pt x="0" y="2150"/>
                  </a:cubicBezTo>
                  <a:cubicBezTo>
                    <a:pt x="0" y="2695"/>
                    <a:pt x="0" y="2150"/>
                    <a:pt x="0" y="2695"/>
                  </a:cubicBezTo>
                  <a:cubicBezTo>
                    <a:pt x="840" y="1350"/>
                    <a:pt x="0" y="2695"/>
                    <a:pt x="840" y="1350"/>
                  </a:cubicBezTo>
                  <a:cubicBezTo>
                    <a:pt x="0" y="0"/>
                    <a:pt x="840" y="1350"/>
                    <a:pt x="0" y="0"/>
                  </a:cubicBezTo>
                  <a:cubicBezTo>
                    <a:pt x="0" y="546"/>
                    <a:pt x="0" y="0"/>
                    <a:pt x="0" y="546"/>
                  </a:cubicBezTo>
                </a:path>
              </a:pathLst>
            </a:custGeom>
            <a:solidFill>
              <a:srgbClr val="A6C3C6"/>
            </a:solidFill>
            <a:ln w="9525">
              <a:solidFill>
                <a:srgbClr val="A6C3C6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7531100" y="279403"/>
            <a:ext cx="1233488" cy="492125"/>
            <a:chOff x="4704" y="3888"/>
            <a:chExt cx="777" cy="310"/>
          </a:xfrm>
        </p:grpSpPr>
        <p:sp>
          <p:nvSpPr>
            <p:cNvPr id="1032" name="Text Box 41"/>
            <p:cNvSpPr txBox="1">
              <a:spLocks noChangeArrowheads="1"/>
            </p:cNvSpPr>
            <p:nvPr userDrawn="1"/>
          </p:nvSpPr>
          <p:spPr bwMode="auto">
            <a:xfrm>
              <a:off x="4740" y="4140"/>
              <a:ext cx="646" cy="58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600" b="1">
                  <a:solidFill>
                    <a:srgbClr val="9C9B8E"/>
                  </a:solidFill>
                  <a:latin typeface="Arial Rounded MT Bold" pitchFamily="34" charset="0"/>
                </a:rPr>
                <a:t>Excellent and Trustworthy</a:t>
              </a:r>
            </a:p>
          </p:txBody>
        </p:sp>
        <p:sp>
          <p:nvSpPr>
            <p:cNvPr id="1033" name="Freeform 13"/>
            <p:cNvSpPr>
              <a:spLocks noChangeArrowheads="1"/>
            </p:cNvSpPr>
            <p:nvPr userDrawn="1"/>
          </p:nvSpPr>
          <p:spPr bwMode="auto">
            <a:xfrm>
              <a:off x="4898" y="4011"/>
              <a:ext cx="36" cy="103"/>
            </a:xfrm>
            <a:custGeom>
              <a:avLst/>
              <a:gdLst>
                <a:gd name="T0" fmla="*/ 0 w 89"/>
                <a:gd name="T1" fmla="*/ 0 h 259"/>
                <a:gd name="T2" fmla="*/ 0 w 89"/>
                <a:gd name="T3" fmla="*/ 0 h 259"/>
                <a:gd name="T4" fmla="*/ 0 w 89"/>
                <a:gd name="T5" fmla="*/ 0 h 259"/>
                <a:gd name="T6" fmla="*/ 0 w 89"/>
                <a:gd name="T7" fmla="*/ 0 h 259"/>
                <a:gd name="T8" fmla="*/ 0 w 89"/>
                <a:gd name="T9" fmla="*/ 0 h 259"/>
                <a:gd name="T10" fmla="*/ 0 w 89"/>
                <a:gd name="T11" fmla="*/ 0 h 259"/>
                <a:gd name="T12" fmla="*/ 0 w 89"/>
                <a:gd name="T13" fmla="*/ 0 h 259"/>
                <a:gd name="T14" fmla="*/ 0 w 89"/>
                <a:gd name="T15" fmla="*/ 1 h 259"/>
                <a:gd name="T16" fmla="*/ 0 w 89"/>
                <a:gd name="T17" fmla="*/ 1 h 259"/>
                <a:gd name="T18" fmla="*/ 0 w 89"/>
                <a:gd name="T19" fmla="*/ 1 h 259"/>
                <a:gd name="T20" fmla="*/ 0 w 89"/>
                <a:gd name="T21" fmla="*/ 1 h 259"/>
                <a:gd name="T22" fmla="*/ 0 w 89"/>
                <a:gd name="T23" fmla="*/ 1 h 259"/>
                <a:gd name="T24" fmla="*/ 0 w 89"/>
                <a:gd name="T25" fmla="*/ 1 h 259"/>
                <a:gd name="T26" fmla="*/ 0 w 89"/>
                <a:gd name="T27" fmla="*/ 1 h 259"/>
                <a:gd name="T28" fmla="*/ 0 w 89"/>
                <a:gd name="T29" fmla="*/ 0 h 2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9" h="259">
                  <a:moveTo>
                    <a:pt x="84" y="58"/>
                  </a:moveTo>
                  <a:cubicBezTo>
                    <a:pt x="86" y="29"/>
                    <a:pt x="84" y="58"/>
                    <a:pt x="86" y="29"/>
                  </a:cubicBezTo>
                  <a:cubicBezTo>
                    <a:pt x="89" y="0"/>
                    <a:pt x="86" y="29"/>
                    <a:pt x="89" y="0"/>
                  </a:cubicBezTo>
                  <a:cubicBezTo>
                    <a:pt x="0" y="0"/>
                    <a:pt x="89" y="0"/>
                    <a:pt x="0" y="0"/>
                  </a:cubicBezTo>
                  <a:cubicBezTo>
                    <a:pt x="2" y="29"/>
                    <a:pt x="0" y="0"/>
                    <a:pt x="2" y="29"/>
                  </a:cubicBezTo>
                  <a:cubicBezTo>
                    <a:pt x="4" y="58"/>
                    <a:pt x="2" y="29"/>
                    <a:pt x="4" y="58"/>
                  </a:cubicBezTo>
                  <a:cubicBezTo>
                    <a:pt x="5" y="119"/>
                    <a:pt x="4" y="58"/>
                    <a:pt x="5" y="119"/>
                  </a:cubicBezTo>
                  <a:cubicBezTo>
                    <a:pt x="5" y="140"/>
                    <a:pt x="5" y="119"/>
                    <a:pt x="5" y="140"/>
                  </a:cubicBezTo>
                  <a:cubicBezTo>
                    <a:pt x="4" y="203"/>
                    <a:pt x="5" y="140"/>
                    <a:pt x="4" y="203"/>
                  </a:cubicBezTo>
                  <a:cubicBezTo>
                    <a:pt x="2" y="232"/>
                    <a:pt x="4" y="203"/>
                    <a:pt x="2" y="232"/>
                  </a:cubicBezTo>
                  <a:cubicBezTo>
                    <a:pt x="0" y="259"/>
                    <a:pt x="2" y="232"/>
                    <a:pt x="0" y="259"/>
                  </a:cubicBezTo>
                  <a:cubicBezTo>
                    <a:pt x="89" y="259"/>
                    <a:pt x="0" y="259"/>
                    <a:pt x="89" y="259"/>
                  </a:cubicBezTo>
                  <a:cubicBezTo>
                    <a:pt x="86" y="232"/>
                    <a:pt x="89" y="259"/>
                    <a:pt x="86" y="232"/>
                  </a:cubicBezTo>
                  <a:cubicBezTo>
                    <a:pt x="84" y="203"/>
                    <a:pt x="86" y="232"/>
                    <a:pt x="84" y="203"/>
                  </a:cubicBezTo>
                  <a:cubicBezTo>
                    <a:pt x="84" y="58"/>
                    <a:pt x="84" y="203"/>
                    <a:pt x="84" y="58"/>
                  </a:cubicBezTo>
                </a:path>
              </a:pathLst>
            </a:custGeom>
            <a:solidFill>
              <a:srgbClr val="9C9B8E"/>
            </a:solidFill>
            <a:ln w="9525">
              <a:solidFill>
                <a:srgbClr val="9C9B8E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" name="Freeform 14"/>
            <p:cNvSpPr>
              <a:spLocks noChangeArrowheads="1"/>
            </p:cNvSpPr>
            <p:nvPr userDrawn="1"/>
          </p:nvSpPr>
          <p:spPr bwMode="auto">
            <a:xfrm>
              <a:off x="4897" y="3960"/>
              <a:ext cx="37" cy="35"/>
            </a:xfrm>
            <a:custGeom>
              <a:avLst/>
              <a:gdLst>
                <a:gd name="T0" fmla="*/ 0 w 94"/>
                <a:gd name="T1" fmla="*/ 0 h 86"/>
                <a:gd name="T2" fmla="*/ 0 w 94"/>
                <a:gd name="T3" fmla="*/ 0 h 86"/>
                <a:gd name="T4" fmla="*/ 0 w 94"/>
                <a:gd name="T5" fmla="*/ 0 h 86"/>
                <a:gd name="T6" fmla="*/ 0 w 94"/>
                <a:gd name="T7" fmla="*/ 0 h 86"/>
                <a:gd name="T8" fmla="*/ 0 w 94"/>
                <a:gd name="T9" fmla="*/ 0 h 86"/>
                <a:gd name="T10" fmla="*/ 0 w 94"/>
                <a:gd name="T11" fmla="*/ 0 h 86"/>
                <a:gd name="T12" fmla="*/ 0 w 94"/>
                <a:gd name="T13" fmla="*/ 0 h 86"/>
                <a:gd name="T14" fmla="*/ 0 w 94"/>
                <a:gd name="T15" fmla="*/ 0 h 86"/>
                <a:gd name="T16" fmla="*/ 0 w 94"/>
                <a:gd name="T17" fmla="*/ 0 h 86"/>
                <a:gd name="T18" fmla="*/ 0 w 94"/>
                <a:gd name="T19" fmla="*/ 0 h 86"/>
                <a:gd name="T20" fmla="*/ 0 w 94"/>
                <a:gd name="T21" fmla="*/ 0 h 86"/>
                <a:gd name="T22" fmla="*/ 0 w 94"/>
                <a:gd name="T23" fmla="*/ 0 h 86"/>
                <a:gd name="T24" fmla="*/ 0 w 94"/>
                <a:gd name="T25" fmla="*/ 0 h 86"/>
                <a:gd name="T26" fmla="*/ 0 w 94"/>
                <a:gd name="T27" fmla="*/ 0 h 86"/>
                <a:gd name="T28" fmla="*/ 0 w 94"/>
                <a:gd name="T29" fmla="*/ 0 h 86"/>
                <a:gd name="T30" fmla="*/ 0 w 94"/>
                <a:gd name="T31" fmla="*/ 0 h 86"/>
                <a:gd name="T32" fmla="*/ 0 w 94"/>
                <a:gd name="T33" fmla="*/ 0 h 86"/>
                <a:gd name="T34" fmla="*/ 0 w 94"/>
                <a:gd name="T35" fmla="*/ 0 h 86"/>
                <a:gd name="T36" fmla="*/ 0 w 94"/>
                <a:gd name="T37" fmla="*/ 0 h 86"/>
                <a:gd name="T38" fmla="*/ 0 w 94"/>
                <a:gd name="T39" fmla="*/ 0 h 86"/>
                <a:gd name="T40" fmla="*/ 0 w 94"/>
                <a:gd name="T41" fmla="*/ 0 h 86"/>
                <a:gd name="T42" fmla="*/ 0 w 94"/>
                <a:gd name="T43" fmla="*/ 0 h 86"/>
                <a:gd name="T44" fmla="*/ 0 w 94"/>
                <a:gd name="T45" fmla="*/ 0 h 86"/>
                <a:gd name="T46" fmla="*/ 0 w 94"/>
                <a:gd name="T47" fmla="*/ 0 h 86"/>
                <a:gd name="T48" fmla="*/ 0 w 94"/>
                <a:gd name="T49" fmla="*/ 0 h 86"/>
                <a:gd name="T50" fmla="*/ 0 w 94"/>
                <a:gd name="T51" fmla="*/ 0 h 86"/>
                <a:gd name="T52" fmla="*/ 0 w 94"/>
                <a:gd name="T53" fmla="*/ 0 h 86"/>
                <a:gd name="T54" fmla="*/ 0 w 94"/>
                <a:gd name="T55" fmla="*/ 0 h 86"/>
                <a:gd name="T56" fmla="*/ 0 w 94"/>
                <a:gd name="T57" fmla="*/ 0 h 86"/>
                <a:gd name="T58" fmla="*/ 0 w 94"/>
                <a:gd name="T59" fmla="*/ 0 h 86"/>
                <a:gd name="T60" fmla="*/ 0 w 94"/>
                <a:gd name="T61" fmla="*/ 0 h 86"/>
                <a:gd name="T62" fmla="*/ 0 w 94"/>
                <a:gd name="T63" fmla="*/ 0 h 86"/>
                <a:gd name="T64" fmla="*/ 0 w 94"/>
                <a:gd name="T65" fmla="*/ 0 h 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86">
                  <a:moveTo>
                    <a:pt x="47" y="0"/>
                  </a:moveTo>
                  <a:cubicBezTo>
                    <a:pt x="37" y="1"/>
                    <a:pt x="47" y="0"/>
                    <a:pt x="37" y="1"/>
                  </a:cubicBezTo>
                  <a:cubicBezTo>
                    <a:pt x="29" y="4"/>
                    <a:pt x="37" y="1"/>
                    <a:pt x="29" y="4"/>
                  </a:cubicBezTo>
                  <a:cubicBezTo>
                    <a:pt x="20" y="7"/>
                    <a:pt x="29" y="4"/>
                    <a:pt x="20" y="7"/>
                  </a:cubicBezTo>
                  <a:cubicBezTo>
                    <a:pt x="13" y="13"/>
                    <a:pt x="20" y="7"/>
                    <a:pt x="13" y="13"/>
                  </a:cubicBezTo>
                  <a:cubicBezTo>
                    <a:pt x="7" y="20"/>
                    <a:pt x="13" y="13"/>
                    <a:pt x="7" y="20"/>
                  </a:cubicBezTo>
                  <a:cubicBezTo>
                    <a:pt x="4" y="28"/>
                    <a:pt x="7" y="20"/>
                    <a:pt x="4" y="28"/>
                  </a:cubicBezTo>
                  <a:cubicBezTo>
                    <a:pt x="1" y="35"/>
                    <a:pt x="4" y="28"/>
                    <a:pt x="1" y="35"/>
                  </a:cubicBezTo>
                  <a:cubicBezTo>
                    <a:pt x="0" y="43"/>
                    <a:pt x="1" y="35"/>
                    <a:pt x="0" y="43"/>
                  </a:cubicBezTo>
                  <a:cubicBezTo>
                    <a:pt x="1" y="52"/>
                    <a:pt x="0" y="43"/>
                    <a:pt x="1" y="52"/>
                  </a:cubicBezTo>
                  <a:cubicBezTo>
                    <a:pt x="4" y="60"/>
                    <a:pt x="1" y="52"/>
                    <a:pt x="4" y="60"/>
                  </a:cubicBezTo>
                  <a:cubicBezTo>
                    <a:pt x="7" y="67"/>
                    <a:pt x="4" y="60"/>
                    <a:pt x="7" y="67"/>
                  </a:cubicBezTo>
                  <a:cubicBezTo>
                    <a:pt x="13" y="73"/>
                    <a:pt x="7" y="67"/>
                    <a:pt x="13" y="73"/>
                  </a:cubicBezTo>
                  <a:cubicBezTo>
                    <a:pt x="20" y="79"/>
                    <a:pt x="13" y="73"/>
                    <a:pt x="20" y="79"/>
                  </a:cubicBezTo>
                  <a:cubicBezTo>
                    <a:pt x="29" y="83"/>
                    <a:pt x="20" y="79"/>
                    <a:pt x="29" y="83"/>
                  </a:cubicBezTo>
                  <a:cubicBezTo>
                    <a:pt x="37" y="85"/>
                    <a:pt x="29" y="83"/>
                    <a:pt x="37" y="85"/>
                  </a:cubicBezTo>
                  <a:cubicBezTo>
                    <a:pt x="47" y="86"/>
                    <a:pt x="37" y="85"/>
                    <a:pt x="47" y="86"/>
                  </a:cubicBezTo>
                  <a:cubicBezTo>
                    <a:pt x="55" y="85"/>
                    <a:pt x="47" y="86"/>
                    <a:pt x="55" y="85"/>
                  </a:cubicBezTo>
                  <a:cubicBezTo>
                    <a:pt x="65" y="83"/>
                    <a:pt x="55" y="85"/>
                    <a:pt x="65" y="83"/>
                  </a:cubicBezTo>
                  <a:cubicBezTo>
                    <a:pt x="72" y="79"/>
                    <a:pt x="65" y="83"/>
                    <a:pt x="72" y="79"/>
                  </a:cubicBezTo>
                  <a:cubicBezTo>
                    <a:pt x="79" y="73"/>
                    <a:pt x="72" y="79"/>
                    <a:pt x="79" y="73"/>
                  </a:cubicBezTo>
                  <a:cubicBezTo>
                    <a:pt x="85" y="67"/>
                    <a:pt x="79" y="73"/>
                    <a:pt x="85" y="67"/>
                  </a:cubicBezTo>
                  <a:cubicBezTo>
                    <a:pt x="90" y="60"/>
                    <a:pt x="85" y="67"/>
                    <a:pt x="90" y="60"/>
                  </a:cubicBezTo>
                  <a:cubicBezTo>
                    <a:pt x="92" y="52"/>
                    <a:pt x="90" y="60"/>
                    <a:pt x="92" y="52"/>
                  </a:cubicBezTo>
                  <a:cubicBezTo>
                    <a:pt x="94" y="43"/>
                    <a:pt x="92" y="52"/>
                    <a:pt x="94" y="43"/>
                  </a:cubicBezTo>
                  <a:cubicBezTo>
                    <a:pt x="92" y="35"/>
                    <a:pt x="94" y="43"/>
                    <a:pt x="92" y="35"/>
                  </a:cubicBezTo>
                  <a:cubicBezTo>
                    <a:pt x="90" y="28"/>
                    <a:pt x="92" y="35"/>
                    <a:pt x="90" y="28"/>
                  </a:cubicBezTo>
                  <a:cubicBezTo>
                    <a:pt x="85" y="20"/>
                    <a:pt x="90" y="28"/>
                    <a:pt x="85" y="20"/>
                  </a:cubicBezTo>
                  <a:cubicBezTo>
                    <a:pt x="79" y="13"/>
                    <a:pt x="85" y="20"/>
                    <a:pt x="79" y="13"/>
                  </a:cubicBezTo>
                  <a:cubicBezTo>
                    <a:pt x="72" y="7"/>
                    <a:pt x="79" y="13"/>
                    <a:pt x="72" y="7"/>
                  </a:cubicBezTo>
                  <a:cubicBezTo>
                    <a:pt x="65" y="4"/>
                    <a:pt x="72" y="7"/>
                    <a:pt x="65" y="4"/>
                  </a:cubicBezTo>
                  <a:cubicBezTo>
                    <a:pt x="55" y="1"/>
                    <a:pt x="65" y="4"/>
                    <a:pt x="55" y="1"/>
                  </a:cubicBezTo>
                  <a:cubicBezTo>
                    <a:pt x="47" y="0"/>
                    <a:pt x="55" y="1"/>
                    <a:pt x="47" y="0"/>
                  </a:cubicBezTo>
                </a:path>
              </a:pathLst>
            </a:custGeom>
            <a:solidFill>
              <a:srgbClr val="9C9B8E"/>
            </a:solidFill>
            <a:ln w="9525">
              <a:solidFill>
                <a:srgbClr val="9C9B8E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5" name="Freeform 15"/>
            <p:cNvSpPr>
              <a:spLocks noChangeArrowheads="1"/>
            </p:cNvSpPr>
            <p:nvPr userDrawn="1"/>
          </p:nvSpPr>
          <p:spPr bwMode="auto">
            <a:xfrm>
              <a:off x="4958" y="3965"/>
              <a:ext cx="36" cy="149"/>
            </a:xfrm>
            <a:custGeom>
              <a:avLst/>
              <a:gdLst>
                <a:gd name="T0" fmla="*/ 0 w 89"/>
                <a:gd name="T1" fmla="*/ 0 h 374"/>
                <a:gd name="T2" fmla="*/ 0 w 89"/>
                <a:gd name="T3" fmla="*/ 0 h 374"/>
                <a:gd name="T4" fmla="*/ 0 w 89"/>
                <a:gd name="T5" fmla="*/ 0 h 374"/>
                <a:gd name="T6" fmla="*/ 0 w 89"/>
                <a:gd name="T7" fmla="*/ 0 h 374"/>
                <a:gd name="T8" fmla="*/ 0 w 89"/>
                <a:gd name="T9" fmla="*/ 0 h 374"/>
                <a:gd name="T10" fmla="*/ 0 w 89"/>
                <a:gd name="T11" fmla="*/ 0 h 374"/>
                <a:gd name="T12" fmla="*/ 0 w 89"/>
                <a:gd name="T13" fmla="*/ 1 h 374"/>
                <a:gd name="T14" fmla="*/ 0 w 89"/>
                <a:gd name="T15" fmla="*/ 1 h 374"/>
                <a:gd name="T16" fmla="*/ 0 w 89"/>
                <a:gd name="T17" fmla="*/ 1 h 374"/>
                <a:gd name="T18" fmla="*/ 0 w 89"/>
                <a:gd name="T19" fmla="*/ 2 h 374"/>
                <a:gd name="T20" fmla="*/ 0 w 89"/>
                <a:gd name="T21" fmla="*/ 2 h 374"/>
                <a:gd name="T22" fmla="*/ 0 w 89"/>
                <a:gd name="T23" fmla="*/ 1 h 374"/>
                <a:gd name="T24" fmla="*/ 0 w 89"/>
                <a:gd name="T25" fmla="*/ 1 h 374"/>
                <a:gd name="T26" fmla="*/ 0 w 89"/>
                <a:gd name="T27" fmla="*/ 1 h 374"/>
                <a:gd name="T28" fmla="*/ 0 w 89"/>
                <a:gd name="T29" fmla="*/ 0 h 374"/>
                <a:gd name="T30" fmla="*/ 0 w 89"/>
                <a:gd name="T31" fmla="*/ 0 h 3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9" h="374">
                  <a:moveTo>
                    <a:pt x="85" y="83"/>
                  </a:moveTo>
                  <a:cubicBezTo>
                    <a:pt x="85" y="41"/>
                    <a:pt x="85" y="83"/>
                    <a:pt x="85" y="41"/>
                  </a:cubicBezTo>
                  <a:cubicBezTo>
                    <a:pt x="89" y="0"/>
                    <a:pt x="85" y="41"/>
                    <a:pt x="89" y="0"/>
                  </a:cubicBezTo>
                  <a:cubicBezTo>
                    <a:pt x="0" y="0"/>
                    <a:pt x="89" y="0"/>
                    <a:pt x="0" y="0"/>
                  </a:cubicBezTo>
                  <a:cubicBezTo>
                    <a:pt x="2" y="83"/>
                    <a:pt x="0" y="0"/>
                    <a:pt x="2" y="83"/>
                  </a:cubicBezTo>
                  <a:cubicBezTo>
                    <a:pt x="4" y="125"/>
                    <a:pt x="2" y="83"/>
                    <a:pt x="4" y="125"/>
                  </a:cubicBezTo>
                  <a:cubicBezTo>
                    <a:pt x="4" y="251"/>
                    <a:pt x="4" y="125"/>
                    <a:pt x="4" y="251"/>
                  </a:cubicBezTo>
                  <a:cubicBezTo>
                    <a:pt x="2" y="293"/>
                    <a:pt x="4" y="251"/>
                    <a:pt x="2" y="293"/>
                  </a:cubicBezTo>
                  <a:cubicBezTo>
                    <a:pt x="1" y="335"/>
                    <a:pt x="2" y="293"/>
                    <a:pt x="1" y="335"/>
                  </a:cubicBezTo>
                  <a:cubicBezTo>
                    <a:pt x="0" y="374"/>
                    <a:pt x="1" y="335"/>
                    <a:pt x="0" y="374"/>
                  </a:cubicBezTo>
                  <a:cubicBezTo>
                    <a:pt x="89" y="374"/>
                    <a:pt x="0" y="374"/>
                    <a:pt x="89" y="374"/>
                  </a:cubicBezTo>
                  <a:cubicBezTo>
                    <a:pt x="85" y="335"/>
                    <a:pt x="89" y="374"/>
                    <a:pt x="85" y="335"/>
                  </a:cubicBezTo>
                  <a:cubicBezTo>
                    <a:pt x="85" y="293"/>
                    <a:pt x="85" y="335"/>
                    <a:pt x="85" y="293"/>
                  </a:cubicBezTo>
                  <a:cubicBezTo>
                    <a:pt x="83" y="251"/>
                    <a:pt x="85" y="293"/>
                    <a:pt x="83" y="251"/>
                  </a:cubicBezTo>
                  <a:cubicBezTo>
                    <a:pt x="83" y="125"/>
                    <a:pt x="83" y="251"/>
                    <a:pt x="83" y="125"/>
                  </a:cubicBezTo>
                  <a:cubicBezTo>
                    <a:pt x="85" y="83"/>
                    <a:pt x="83" y="125"/>
                    <a:pt x="85" y="83"/>
                  </a:cubicBezTo>
                </a:path>
              </a:pathLst>
            </a:custGeom>
            <a:solidFill>
              <a:srgbClr val="9C9B8E"/>
            </a:solidFill>
            <a:ln w="9525">
              <a:solidFill>
                <a:srgbClr val="9C9B8E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" name="Freeform 16"/>
            <p:cNvSpPr>
              <a:spLocks noChangeArrowheads="1"/>
            </p:cNvSpPr>
            <p:nvPr userDrawn="1"/>
          </p:nvSpPr>
          <p:spPr bwMode="auto">
            <a:xfrm>
              <a:off x="5015" y="4008"/>
              <a:ext cx="173" cy="106"/>
            </a:xfrm>
            <a:custGeom>
              <a:avLst/>
              <a:gdLst>
                <a:gd name="T0" fmla="*/ 2 w 432"/>
                <a:gd name="T1" fmla="*/ 1 h 268"/>
                <a:gd name="T2" fmla="*/ 2 w 432"/>
                <a:gd name="T3" fmla="*/ 1 h 268"/>
                <a:gd name="T4" fmla="*/ 2 w 432"/>
                <a:gd name="T5" fmla="*/ 0 h 268"/>
                <a:gd name="T6" fmla="*/ 2 w 432"/>
                <a:gd name="T7" fmla="*/ 0 h 268"/>
                <a:gd name="T8" fmla="*/ 2 w 432"/>
                <a:gd name="T9" fmla="*/ 0 h 268"/>
                <a:gd name="T10" fmla="*/ 2 w 432"/>
                <a:gd name="T11" fmla="*/ 0 h 268"/>
                <a:gd name="T12" fmla="*/ 2 w 432"/>
                <a:gd name="T13" fmla="*/ 0 h 268"/>
                <a:gd name="T14" fmla="*/ 2 w 432"/>
                <a:gd name="T15" fmla="*/ 0 h 268"/>
                <a:gd name="T16" fmla="*/ 2 w 432"/>
                <a:gd name="T17" fmla="*/ 0 h 268"/>
                <a:gd name="T18" fmla="*/ 2 w 432"/>
                <a:gd name="T19" fmla="*/ 0 h 268"/>
                <a:gd name="T20" fmla="*/ 1 w 432"/>
                <a:gd name="T21" fmla="*/ 0 h 268"/>
                <a:gd name="T22" fmla="*/ 1 w 432"/>
                <a:gd name="T23" fmla="*/ 0 h 268"/>
                <a:gd name="T24" fmla="*/ 1 w 432"/>
                <a:gd name="T25" fmla="*/ 0 h 268"/>
                <a:gd name="T26" fmla="*/ 1 w 432"/>
                <a:gd name="T27" fmla="*/ 0 h 268"/>
                <a:gd name="T28" fmla="*/ 1 w 432"/>
                <a:gd name="T29" fmla="*/ 0 h 268"/>
                <a:gd name="T30" fmla="*/ 1 w 432"/>
                <a:gd name="T31" fmla="*/ 0 h 268"/>
                <a:gd name="T32" fmla="*/ 1 w 432"/>
                <a:gd name="T33" fmla="*/ 0 h 268"/>
                <a:gd name="T34" fmla="*/ 1 w 432"/>
                <a:gd name="T35" fmla="*/ 0 h 268"/>
                <a:gd name="T36" fmla="*/ 1 w 432"/>
                <a:gd name="T37" fmla="*/ 0 h 268"/>
                <a:gd name="T38" fmla="*/ 1 w 432"/>
                <a:gd name="T39" fmla="*/ 0 h 268"/>
                <a:gd name="T40" fmla="*/ 0 w 432"/>
                <a:gd name="T41" fmla="*/ 0 h 268"/>
                <a:gd name="T42" fmla="*/ 0 w 432"/>
                <a:gd name="T43" fmla="*/ 0 h 268"/>
                <a:gd name="T44" fmla="*/ 0 w 432"/>
                <a:gd name="T45" fmla="*/ 0 h 268"/>
                <a:gd name="T46" fmla="*/ 0 w 432"/>
                <a:gd name="T47" fmla="*/ 0 h 268"/>
                <a:gd name="T48" fmla="*/ 0 w 432"/>
                <a:gd name="T49" fmla="*/ 0 h 268"/>
                <a:gd name="T50" fmla="*/ 0 w 432"/>
                <a:gd name="T51" fmla="*/ 1 h 268"/>
                <a:gd name="T52" fmla="*/ 0 w 432"/>
                <a:gd name="T53" fmla="*/ 1 h 268"/>
                <a:gd name="T54" fmla="*/ 0 w 432"/>
                <a:gd name="T55" fmla="*/ 1 h 268"/>
                <a:gd name="T56" fmla="*/ 0 w 432"/>
                <a:gd name="T57" fmla="*/ 1 h 268"/>
                <a:gd name="T58" fmla="*/ 0 w 432"/>
                <a:gd name="T59" fmla="*/ 0 h 268"/>
                <a:gd name="T60" fmla="*/ 0 w 432"/>
                <a:gd name="T61" fmla="*/ 0 h 268"/>
                <a:gd name="T62" fmla="*/ 0 w 432"/>
                <a:gd name="T63" fmla="*/ 0 h 268"/>
                <a:gd name="T64" fmla="*/ 0 w 432"/>
                <a:gd name="T65" fmla="*/ 0 h 268"/>
                <a:gd name="T66" fmla="*/ 0 w 432"/>
                <a:gd name="T67" fmla="*/ 0 h 268"/>
                <a:gd name="T68" fmla="*/ 0 w 432"/>
                <a:gd name="T69" fmla="*/ 0 h 268"/>
                <a:gd name="T70" fmla="*/ 0 w 432"/>
                <a:gd name="T71" fmla="*/ 0 h 268"/>
                <a:gd name="T72" fmla="*/ 1 w 432"/>
                <a:gd name="T73" fmla="*/ 0 h 268"/>
                <a:gd name="T74" fmla="*/ 1 w 432"/>
                <a:gd name="T75" fmla="*/ 0 h 268"/>
                <a:gd name="T76" fmla="*/ 1 w 432"/>
                <a:gd name="T77" fmla="*/ 0 h 268"/>
                <a:gd name="T78" fmla="*/ 1 w 432"/>
                <a:gd name="T79" fmla="*/ 0 h 268"/>
                <a:gd name="T80" fmla="*/ 1 w 432"/>
                <a:gd name="T81" fmla="*/ 0 h 268"/>
                <a:gd name="T82" fmla="*/ 1 w 432"/>
                <a:gd name="T83" fmla="*/ 1 h 268"/>
                <a:gd name="T84" fmla="*/ 1 w 432"/>
                <a:gd name="T85" fmla="*/ 1 h 268"/>
                <a:gd name="T86" fmla="*/ 1 w 432"/>
                <a:gd name="T87" fmla="*/ 1 h 268"/>
                <a:gd name="T88" fmla="*/ 1 w 432"/>
                <a:gd name="T89" fmla="*/ 1 h 268"/>
                <a:gd name="T90" fmla="*/ 1 w 432"/>
                <a:gd name="T91" fmla="*/ 0 h 268"/>
                <a:gd name="T92" fmla="*/ 1 w 432"/>
                <a:gd name="T93" fmla="*/ 0 h 268"/>
                <a:gd name="T94" fmla="*/ 1 w 432"/>
                <a:gd name="T95" fmla="*/ 0 h 268"/>
                <a:gd name="T96" fmla="*/ 1 w 432"/>
                <a:gd name="T97" fmla="*/ 0 h 268"/>
                <a:gd name="T98" fmla="*/ 1 w 432"/>
                <a:gd name="T99" fmla="*/ 0 h 268"/>
                <a:gd name="T100" fmla="*/ 1 w 432"/>
                <a:gd name="T101" fmla="*/ 0 h 268"/>
                <a:gd name="T102" fmla="*/ 1 w 432"/>
                <a:gd name="T103" fmla="*/ 0 h 268"/>
                <a:gd name="T104" fmla="*/ 1 w 432"/>
                <a:gd name="T105" fmla="*/ 0 h 268"/>
                <a:gd name="T106" fmla="*/ 2 w 432"/>
                <a:gd name="T107" fmla="*/ 0 h 268"/>
                <a:gd name="T108" fmla="*/ 2 w 432"/>
                <a:gd name="T109" fmla="*/ 0 h 268"/>
                <a:gd name="T110" fmla="*/ 2 w 432"/>
                <a:gd name="T111" fmla="*/ 0 h 268"/>
                <a:gd name="T112" fmla="*/ 2 w 432"/>
                <a:gd name="T113" fmla="*/ 0 h 268"/>
                <a:gd name="T114" fmla="*/ 2 w 432"/>
                <a:gd name="T115" fmla="*/ 1 h 268"/>
                <a:gd name="T116" fmla="*/ 2 w 432"/>
                <a:gd name="T117" fmla="*/ 1 h 268"/>
                <a:gd name="T118" fmla="*/ 2 w 432"/>
                <a:gd name="T119" fmla="*/ 1 h 2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32" h="268">
                  <a:moveTo>
                    <a:pt x="431" y="228"/>
                  </a:moveTo>
                  <a:cubicBezTo>
                    <a:pt x="430" y="191"/>
                    <a:pt x="431" y="228"/>
                    <a:pt x="430" y="191"/>
                  </a:cubicBezTo>
                  <a:cubicBezTo>
                    <a:pt x="430" y="169"/>
                    <a:pt x="430" y="191"/>
                    <a:pt x="430" y="169"/>
                  </a:cubicBezTo>
                  <a:cubicBezTo>
                    <a:pt x="431" y="149"/>
                    <a:pt x="430" y="169"/>
                    <a:pt x="431" y="149"/>
                  </a:cubicBezTo>
                  <a:cubicBezTo>
                    <a:pt x="432" y="126"/>
                    <a:pt x="431" y="149"/>
                    <a:pt x="432" y="126"/>
                  </a:cubicBezTo>
                  <a:cubicBezTo>
                    <a:pt x="432" y="88"/>
                    <a:pt x="432" y="126"/>
                    <a:pt x="432" y="88"/>
                  </a:cubicBezTo>
                  <a:cubicBezTo>
                    <a:pt x="431" y="76"/>
                    <a:pt x="432" y="88"/>
                    <a:pt x="431" y="76"/>
                  </a:cubicBezTo>
                  <a:cubicBezTo>
                    <a:pt x="428" y="65"/>
                    <a:pt x="431" y="76"/>
                    <a:pt x="428" y="65"/>
                  </a:cubicBezTo>
                  <a:cubicBezTo>
                    <a:pt x="426" y="55"/>
                    <a:pt x="428" y="65"/>
                    <a:pt x="426" y="55"/>
                  </a:cubicBezTo>
                  <a:cubicBezTo>
                    <a:pt x="422" y="46"/>
                    <a:pt x="426" y="55"/>
                    <a:pt x="422" y="46"/>
                  </a:cubicBezTo>
                  <a:cubicBezTo>
                    <a:pt x="418" y="38"/>
                    <a:pt x="422" y="46"/>
                    <a:pt x="418" y="38"/>
                  </a:cubicBezTo>
                  <a:cubicBezTo>
                    <a:pt x="414" y="31"/>
                    <a:pt x="418" y="38"/>
                    <a:pt x="414" y="31"/>
                  </a:cubicBezTo>
                  <a:cubicBezTo>
                    <a:pt x="408" y="24"/>
                    <a:pt x="414" y="31"/>
                    <a:pt x="408" y="24"/>
                  </a:cubicBezTo>
                  <a:cubicBezTo>
                    <a:pt x="402" y="18"/>
                    <a:pt x="408" y="24"/>
                    <a:pt x="402" y="18"/>
                  </a:cubicBezTo>
                  <a:cubicBezTo>
                    <a:pt x="395" y="14"/>
                    <a:pt x="402" y="18"/>
                    <a:pt x="395" y="14"/>
                  </a:cubicBezTo>
                  <a:cubicBezTo>
                    <a:pt x="388" y="10"/>
                    <a:pt x="395" y="14"/>
                    <a:pt x="388" y="10"/>
                  </a:cubicBezTo>
                  <a:cubicBezTo>
                    <a:pt x="379" y="7"/>
                    <a:pt x="388" y="10"/>
                    <a:pt x="379" y="7"/>
                  </a:cubicBezTo>
                  <a:cubicBezTo>
                    <a:pt x="370" y="4"/>
                    <a:pt x="379" y="7"/>
                    <a:pt x="370" y="4"/>
                  </a:cubicBezTo>
                  <a:cubicBezTo>
                    <a:pt x="361" y="2"/>
                    <a:pt x="370" y="4"/>
                    <a:pt x="361" y="2"/>
                  </a:cubicBezTo>
                  <a:cubicBezTo>
                    <a:pt x="352" y="0"/>
                    <a:pt x="361" y="2"/>
                    <a:pt x="352" y="0"/>
                  </a:cubicBezTo>
                  <a:cubicBezTo>
                    <a:pt x="341" y="0"/>
                    <a:pt x="352" y="0"/>
                    <a:pt x="341" y="0"/>
                  </a:cubicBezTo>
                  <a:cubicBezTo>
                    <a:pt x="326" y="1"/>
                    <a:pt x="341" y="0"/>
                    <a:pt x="326" y="1"/>
                  </a:cubicBezTo>
                  <a:cubicBezTo>
                    <a:pt x="314" y="4"/>
                    <a:pt x="326" y="1"/>
                    <a:pt x="314" y="4"/>
                  </a:cubicBezTo>
                  <a:cubicBezTo>
                    <a:pt x="302" y="7"/>
                    <a:pt x="314" y="4"/>
                    <a:pt x="302" y="7"/>
                  </a:cubicBezTo>
                  <a:cubicBezTo>
                    <a:pt x="289" y="14"/>
                    <a:pt x="302" y="7"/>
                    <a:pt x="289" y="14"/>
                  </a:cubicBezTo>
                  <a:cubicBezTo>
                    <a:pt x="278" y="20"/>
                    <a:pt x="289" y="14"/>
                    <a:pt x="278" y="20"/>
                  </a:cubicBezTo>
                  <a:cubicBezTo>
                    <a:pt x="268" y="30"/>
                    <a:pt x="278" y="20"/>
                    <a:pt x="268" y="30"/>
                  </a:cubicBezTo>
                  <a:cubicBezTo>
                    <a:pt x="258" y="41"/>
                    <a:pt x="268" y="30"/>
                    <a:pt x="258" y="41"/>
                  </a:cubicBezTo>
                  <a:cubicBezTo>
                    <a:pt x="248" y="52"/>
                    <a:pt x="258" y="41"/>
                    <a:pt x="248" y="52"/>
                  </a:cubicBezTo>
                  <a:cubicBezTo>
                    <a:pt x="242" y="41"/>
                    <a:pt x="248" y="52"/>
                    <a:pt x="242" y="41"/>
                  </a:cubicBezTo>
                  <a:cubicBezTo>
                    <a:pt x="236" y="30"/>
                    <a:pt x="242" y="41"/>
                    <a:pt x="236" y="30"/>
                  </a:cubicBezTo>
                  <a:cubicBezTo>
                    <a:pt x="228" y="20"/>
                    <a:pt x="236" y="30"/>
                    <a:pt x="228" y="20"/>
                  </a:cubicBezTo>
                  <a:cubicBezTo>
                    <a:pt x="218" y="14"/>
                    <a:pt x="228" y="20"/>
                    <a:pt x="218" y="14"/>
                  </a:cubicBezTo>
                  <a:cubicBezTo>
                    <a:pt x="209" y="7"/>
                    <a:pt x="218" y="14"/>
                    <a:pt x="209" y="7"/>
                  </a:cubicBezTo>
                  <a:cubicBezTo>
                    <a:pt x="198" y="4"/>
                    <a:pt x="209" y="7"/>
                    <a:pt x="198" y="4"/>
                  </a:cubicBezTo>
                  <a:cubicBezTo>
                    <a:pt x="186" y="1"/>
                    <a:pt x="198" y="4"/>
                    <a:pt x="186" y="1"/>
                  </a:cubicBezTo>
                  <a:cubicBezTo>
                    <a:pt x="173" y="0"/>
                    <a:pt x="186" y="1"/>
                    <a:pt x="173" y="0"/>
                  </a:cubicBezTo>
                  <a:cubicBezTo>
                    <a:pt x="158" y="1"/>
                    <a:pt x="173" y="0"/>
                    <a:pt x="158" y="1"/>
                  </a:cubicBezTo>
                  <a:cubicBezTo>
                    <a:pt x="146" y="4"/>
                    <a:pt x="158" y="1"/>
                    <a:pt x="146" y="4"/>
                  </a:cubicBezTo>
                  <a:cubicBezTo>
                    <a:pt x="134" y="7"/>
                    <a:pt x="146" y="4"/>
                    <a:pt x="134" y="7"/>
                  </a:cubicBezTo>
                  <a:cubicBezTo>
                    <a:pt x="122" y="13"/>
                    <a:pt x="134" y="7"/>
                    <a:pt x="122" y="13"/>
                  </a:cubicBezTo>
                  <a:cubicBezTo>
                    <a:pt x="112" y="20"/>
                    <a:pt x="122" y="13"/>
                    <a:pt x="112" y="20"/>
                  </a:cubicBezTo>
                  <a:cubicBezTo>
                    <a:pt x="102" y="28"/>
                    <a:pt x="112" y="20"/>
                    <a:pt x="102" y="28"/>
                  </a:cubicBezTo>
                  <a:cubicBezTo>
                    <a:pt x="92" y="37"/>
                    <a:pt x="102" y="28"/>
                    <a:pt x="92" y="37"/>
                  </a:cubicBezTo>
                  <a:cubicBezTo>
                    <a:pt x="84" y="48"/>
                    <a:pt x="92" y="37"/>
                    <a:pt x="84" y="48"/>
                  </a:cubicBezTo>
                  <a:cubicBezTo>
                    <a:pt x="83" y="48"/>
                    <a:pt x="84" y="48"/>
                    <a:pt x="83" y="48"/>
                  </a:cubicBezTo>
                  <a:cubicBezTo>
                    <a:pt x="85" y="7"/>
                    <a:pt x="83" y="48"/>
                    <a:pt x="85" y="7"/>
                  </a:cubicBezTo>
                  <a:cubicBezTo>
                    <a:pt x="0" y="7"/>
                    <a:pt x="85" y="7"/>
                    <a:pt x="0" y="7"/>
                  </a:cubicBezTo>
                  <a:cubicBezTo>
                    <a:pt x="2" y="37"/>
                    <a:pt x="0" y="7"/>
                    <a:pt x="2" y="37"/>
                  </a:cubicBezTo>
                  <a:cubicBezTo>
                    <a:pt x="4" y="66"/>
                    <a:pt x="2" y="37"/>
                    <a:pt x="4" y="66"/>
                  </a:cubicBezTo>
                  <a:cubicBezTo>
                    <a:pt x="5" y="127"/>
                    <a:pt x="4" y="66"/>
                    <a:pt x="5" y="127"/>
                  </a:cubicBezTo>
                  <a:cubicBezTo>
                    <a:pt x="5" y="149"/>
                    <a:pt x="5" y="127"/>
                    <a:pt x="5" y="149"/>
                  </a:cubicBezTo>
                  <a:cubicBezTo>
                    <a:pt x="4" y="211"/>
                    <a:pt x="5" y="149"/>
                    <a:pt x="4" y="211"/>
                  </a:cubicBezTo>
                  <a:cubicBezTo>
                    <a:pt x="2" y="240"/>
                    <a:pt x="4" y="211"/>
                    <a:pt x="2" y="240"/>
                  </a:cubicBezTo>
                  <a:cubicBezTo>
                    <a:pt x="0" y="268"/>
                    <a:pt x="2" y="240"/>
                    <a:pt x="0" y="268"/>
                  </a:cubicBezTo>
                  <a:cubicBezTo>
                    <a:pt x="89" y="268"/>
                    <a:pt x="0" y="268"/>
                    <a:pt x="89" y="268"/>
                  </a:cubicBezTo>
                  <a:cubicBezTo>
                    <a:pt x="86" y="240"/>
                    <a:pt x="89" y="268"/>
                    <a:pt x="86" y="240"/>
                  </a:cubicBezTo>
                  <a:cubicBezTo>
                    <a:pt x="85" y="211"/>
                    <a:pt x="86" y="240"/>
                    <a:pt x="85" y="211"/>
                  </a:cubicBezTo>
                  <a:cubicBezTo>
                    <a:pt x="84" y="149"/>
                    <a:pt x="85" y="211"/>
                    <a:pt x="84" y="149"/>
                  </a:cubicBezTo>
                  <a:cubicBezTo>
                    <a:pt x="84" y="127"/>
                    <a:pt x="84" y="149"/>
                    <a:pt x="84" y="127"/>
                  </a:cubicBezTo>
                  <a:cubicBezTo>
                    <a:pt x="85" y="110"/>
                    <a:pt x="84" y="127"/>
                    <a:pt x="85" y="110"/>
                  </a:cubicBezTo>
                  <a:cubicBezTo>
                    <a:pt x="86" y="94"/>
                    <a:pt x="85" y="110"/>
                    <a:pt x="86" y="94"/>
                  </a:cubicBezTo>
                  <a:cubicBezTo>
                    <a:pt x="91" y="80"/>
                    <a:pt x="86" y="94"/>
                    <a:pt x="91" y="80"/>
                  </a:cubicBezTo>
                  <a:cubicBezTo>
                    <a:pt x="94" y="74"/>
                    <a:pt x="91" y="80"/>
                    <a:pt x="94" y="74"/>
                  </a:cubicBezTo>
                  <a:cubicBezTo>
                    <a:pt x="96" y="70"/>
                    <a:pt x="94" y="74"/>
                    <a:pt x="96" y="70"/>
                  </a:cubicBezTo>
                  <a:cubicBezTo>
                    <a:pt x="100" y="64"/>
                    <a:pt x="96" y="70"/>
                    <a:pt x="100" y="64"/>
                  </a:cubicBezTo>
                  <a:cubicBezTo>
                    <a:pt x="103" y="59"/>
                    <a:pt x="100" y="64"/>
                    <a:pt x="103" y="59"/>
                  </a:cubicBezTo>
                  <a:cubicBezTo>
                    <a:pt x="107" y="55"/>
                    <a:pt x="103" y="59"/>
                    <a:pt x="107" y="55"/>
                  </a:cubicBezTo>
                  <a:cubicBezTo>
                    <a:pt x="113" y="53"/>
                    <a:pt x="107" y="55"/>
                    <a:pt x="113" y="53"/>
                  </a:cubicBezTo>
                  <a:cubicBezTo>
                    <a:pt x="116" y="50"/>
                    <a:pt x="113" y="53"/>
                    <a:pt x="116" y="50"/>
                  </a:cubicBezTo>
                  <a:cubicBezTo>
                    <a:pt x="124" y="49"/>
                    <a:pt x="116" y="50"/>
                    <a:pt x="124" y="49"/>
                  </a:cubicBezTo>
                  <a:cubicBezTo>
                    <a:pt x="128" y="48"/>
                    <a:pt x="124" y="49"/>
                    <a:pt x="128" y="48"/>
                  </a:cubicBezTo>
                  <a:cubicBezTo>
                    <a:pt x="146" y="48"/>
                    <a:pt x="128" y="48"/>
                    <a:pt x="146" y="48"/>
                  </a:cubicBezTo>
                  <a:cubicBezTo>
                    <a:pt x="152" y="50"/>
                    <a:pt x="146" y="48"/>
                    <a:pt x="152" y="50"/>
                  </a:cubicBezTo>
                  <a:cubicBezTo>
                    <a:pt x="156" y="52"/>
                    <a:pt x="152" y="50"/>
                    <a:pt x="156" y="52"/>
                  </a:cubicBezTo>
                  <a:cubicBezTo>
                    <a:pt x="160" y="55"/>
                    <a:pt x="156" y="52"/>
                    <a:pt x="160" y="55"/>
                  </a:cubicBezTo>
                  <a:cubicBezTo>
                    <a:pt x="163" y="58"/>
                    <a:pt x="160" y="55"/>
                    <a:pt x="163" y="58"/>
                  </a:cubicBezTo>
                  <a:cubicBezTo>
                    <a:pt x="166" y="61"/>
                    <a:pt x="163" y="58"/>
                    <a:pt x="166" y="61"/>
                  </a:cubicBezTo>
                  <a:cubicBezTo>
                    <a:pt x="169" y="66"/>
                    <a:pt x="166" y="61"/>
                    <a:pt x="169" y="66"/>
                  </a:cubicBezTo>
                  <a:cubicBezTo>
                    <a:pt x="173" y="76"/>
                    <a:pt x="169" y="66"/>
                    <a:pt x="173" y="76"/>
                  </a:cubicBezTo>
                  <a:cubicBezTo>
                    <a:pt x="176" y="86"/>
                    <a:pt x="173" y="76"/>
                    <a:pt x="176" y="86"/>
                  </a:cubicBezTo>
                  <a:cubicBezTo>
                    <a:pt x="176" y="101"/>
                    <a:pt x="176" y="86"/>
                    <a:pt x="176" y="101"/>
                  </a:cubicBezTo>
                  <a:cubicBezTo>
                    <a:pt x="178" y="116"/>
                    <a:pt x="176" y="101"/>
                    <a:pt x="178" y="116"/>
                  </a:cubicBezTo>
                  <a:cubicBezTo>
                    <a:pt x="178" y="149"/>
                    <a:pt x="178" y="116"/>
                    <a:pt x="178" y="149"/>
                  </a:cubicBezTo>
                  <a:cubicBezTo>
                    <a:pt x="176" y="211"/>
                    <a:pt x="178" y="149"/>
                    <a:pt x="176" y="211"/>
                  </a:cubicBezTo>
                  <a:cubicBezTo>
                    <a:pt x="175" y="240"/>
                    <a:pt x="176" y="211"/>
                    <a:pt x="175" y="240"/>
                  </a:cubicBezTo>
                  <a:cubicBezTo>
                    <a:pt x="173" y="268"/>
                    <a:pt x="175" y="240"/>
                    <a:pt x="173" y="268"/>
                  </a:cubicBezTo>
                  <a:cubicBezTo>
                    <a:pt x="262" y="268"/>
                    <a:pt x="173" y="268"/>
                    <a:pt x="262" y="268"/>
                  </a:cubicBezTo>
                  <a:cubicBezTo>
                    <a:pt x="259" y="240"/>
                    <a:pt x="262" y="268"/>
                    <a:pt x="259" y="240"/>
                  </a:cubicBezTo>
                  <a:cubicBezTo>
                    <a:pt x="257" y="211"/>
                    <a:pt x="259" y="240"/>
                    <a:pt x="257" y="211"/>
                  </a:cubicBezTo>
                  <a:cubicBezTo>
                    <a:pt x="257" y="100"/>
                    <a:pt x="257" y="211"/>
                    <a:pt x="257" y="100"/>
                  </a:cubicBezTo>
                  <a:cubicBezTo>
                    <a:pt x="258" y="90"/>
                    <a:pt x="257" y="100"/>
                    <a:pt x="258" y="90"/>
                  </a:cubicBezTo>
                  <a:cubicBezTo>
                    <a:pt x="260" y="79"/>
                    <a:pt x="258" y="90"/>
                    <a:pt x="260" y="79"/>
                  </a:cubicBezTo>
                  <a:cubicBezTo>
                    <a:pt x="265" y="70"/>
                    <a:pt x="260" y="79"/>
                    <a:pt x="265" y="70"/>
                  </a:cubicBezTo>
                  <a:cubicBezTo>
                    <a:pt x="269" y="65"/>
                    <a:pt x="265" y="70"/>
                    <a:pt x="269" y="65"/>
                  </a:cubicBezTo>
                  <a:cubicBezTo>
                    <a:pt x="271" y="61"/>
                    <a:pt x="269" y="65"/>
                    <a:pt x="271" y="61"/>
                  </a:cubicBezTo>
                  <a:cubicBezTo>
                    <a:pt x="276" y="56"/>
                    <a:pt x="271" y="61"/>
                    <a:pt x="276" y="56"/>
                  </a:cubicBezTo>
                  <a:cubicBezTo>
                    <a:pt x="281" y="54"/>
                    <a:pt x="276" y="56"/>
                    <a:pt x="281" y="54"/>
                  </a:cubicBezTo>
                  <a:cubicBezTo>
                    <a:pt x="284" y="52"/>
                    <a:pt x="281" y="54"/>
                    <a:pt x="284" y="52"/>
                  </a:cubicBezTo>
                  <a:cubicBezTo>
                    <a:pt x="290" y="49"/>
                    <a:pt x="284" y="52"/>
                    <a:pt x="290" y="49"/>
                  </a:cubicBezTo>
                  <a:cubicBezTo>
                    <a:pt x="296" y="48"/>
                    <a:pt x="290" y="49"/>
                    <a:pt x="296" y="48"/>
                  </a:cubicBezTo>
                  <a:cubicBezTo>
                    <a:pt x="314" y="48"/>
                    <a:pt x="296" y="48"/>
                    <a:pt x="314" y="48"/>
                  </a:cubicBezTo>
                  <a:cubicBezTo>
                    <a:pt x="319" y="50"/>
                    <a:pt x="314" y="48"/>
                    <a:pt x="319" y="50"/>
                  </a:cubicBezTo>
                  <a:cubicBezTo>
                    <a:pt x="324" y="52"/>
                    <a:pt x="319" y="50"/>
                    <a:pt x="324" y="52"/>
                  </a:cubicBezTo>
                  <a:cubicBezTo>
                    <a:pt x="328" y="54"/>
                    <a:pt x="324" y="52"/>
                    <a:pt x="328" y="54"/>
                  </a:cubicBezTo>
                  <a:cubicBezTo>
                    <a:pt x="331" y="56"/>
                    <a:pt x="328" y="54"/>
                    <a:pt x="331" y="56"/>
                  </a:cubicBezTo>
                  <a:cubicBezTo>
                    <a:pt x="335" y="60"/>
                    <a:pt x="331" y="56"/>
                    <a:pt x="335" y="60"/>
                  </a:cubicBezTo>
                  <a:cubicBezTo>
                    <a:pt x="338" y="64"/>
                    <a:pt x="335" y="60"/>
                    <a:pt x="338" y="64"/>
                  </a:cubicBezTo>
                  <a:cubicBezTo>
                    <a:pt x="341" y="68"/>
                    <a:pt x="338" y="64"/>
                    <a:pt x="341" y="68"/>
                  </a:cubicBezTo>
                  <a:cubicBezTo>
                    <a:pt x="344" y="72"/>
                    <a:pt x="341" y="68"/>
                    <a:pt x="344" y="72"/>
                  </a:cubicBezTo>
                  <a:cubicBezTo>
                    <a:pt x="346" y="78"/>
                    <a:pt x="344" y="72"/>
                    <a:pt x="346" y="78"/>
                  </a:cubicBezTo>
                  <a:cubicBezTo>
                    <a:pt x="348" y="84"/>
                    <a:pt x="346" y="78"/>
                    <a:pt x="348" y="84"/>
                  </a:cubicBezTo>
                  <a:cubicBezTo>
                    <a:pt x="350" y="97"/>
                    <a:pt x="348" y="84"/>
                    <a:pt x="350" y="97"/>
                  </a:cubicBezTo>
                  <a:cubicBezTo>
                    <a:pt x="352" y="114"/>
                    <a:pt x="350" y="97"/>
                    <a:pt x="352" y="114"/>
                  </a:cubicBezTo>
                  <a:cubicBezTo>
                    <a:pt x="350" y="161"/>
                    <a:pt x="352" y="114"/>
                    <a:pt x="350" y="161"/>
                  </a:cubicBezTo>
                  <a:cubicBezTo>
                    <a:pt x="349" y="202"/>
                    <a:pt x="350" y="161"/>
                    <a:pt x="349" y="202"/>
                  </a:cubicBezTo>
                  <a:cubicBezTo>
                    <a:pt x="348" y="238"/>
                    <a:pt x="349" y="202"/>
                    <a:pt x="348" y="238"/>
                  </a:cubicBezTo>
                  <a:cubicBezTo>
                    <a:pt x="344" y="268"/>
                    <a:pt x="348" y="238"/>
                    <a:pt x="344" y="268"/>
                  </a:cubicBezTo>
                  <a:cubicBezTo>
                    <a:pt x="432" y="268"/>
                    <a:pt x="344" y="268"/>
                    <a:pt x="432" y="268"/>
                  </a:cubicBezTo>
                  <a:cubicBezTo>
                    <a:pt x="431" y="228"/>
                    <a:pt x="432" y="268"/>
                    <a:pt x="431" y="228"/>
                  </a:cubicBezTo>
                </a:path>
              </a:pathLst>
            </a:custGeom>
            <a:solidFill>
              <a:srgbClr val="9C9B8E"/>
            </a:solidFill>
            <a:ln w="9525">
              <a:solidFill>
                <a:srgbClr val="9C9B8E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" name="Freeform 17"/>
            <p:cNvSpPr>
              <a:spLocks noChangeArrowheads="1"/>
            </p:cNvSpPr>
            <p:nvPr userDrawn="1"/>
          </p:nvSpPr>
          <p:spPr bwMode="auto">
            <a:xfrm>
              <a:off x="5206" y="4008"/>
              <a:ext cx="112" cy="109"/>
            </a:xfrm>
            <a:custGeom>
              <a:avLst/>
              <a:gdLst>
                <a:gd name="T0" fmla="*/ 1 w 281"/>
                <a:gd name="T1" fmla="*/ 1 h 275"/>
                <a:gd name="T2" fmla="*/ 1 w 281"/>
                <a:gd name="T3" fmla="*/ 1 h 275"/>
                <a:gd name="T4" fmla="*/ 1 w 281"/>
                <a:gd name="T5" fmla="*/ 0 h 275"/>
                <a:gd name="T6" fmla="*/ 1 w 281"/>
                <a:gd name="T7" fmla="*/ 0 h 275"/>
                <a:gd name="T8" fmla="*/ 1 w 281"/>
                <a:gd name="T9" fmla="*/ 0 h 275"/>
                <a:gd name="T10" fmla="*/ 1 w 281"/>
                <a:gd name="T11" fmla="*/ 0 h 275"/>
                <a:gd name="T12" fmla="*/ 1 w 281"/>
                <a:gd name="T13" fmla="*/ 0 h 275"/>
                <a:gd name="T14" fmla="*/ 0 w 281"/>
                <a:gd name="T15" fmla="*/ 0 h 275"/>
                <a:gd name="T16" fmla="*/ 0 w 281"/>
                <a:gd name="T17" fmla="*/ 0 h 275"/>
                <a:gd name="T18" fmla="*/ 0 w 281"/>
                <a:gd name="T19" fmla="*/ 0 h 275"/>
                <a:gd name="T20" fmla="*/ 0 w 281"/>
                <a:gd name="T21" fmla="*/ 0 h 275"/>
                <a:gd name="T22" fmla="*/ 0 w 281"/>
                <a:gd name="T23" fmla="*/ 0 h 275"/>
                <a:gd name="T24" fmla="*/ 0 w 281"/>
                <a:gd name="T25" fmla="*/ 0 h 275"/>
                <a:gd name="T26" fmla="*/ 0 w 281"/>
                <a:gd name="T27" fmla="*/ 0 h 275"/>
                <a:gd name="T28" fmla="*/ 0 w 281"/>
                <a:gd name="T29" fmla="*/ 0 h 275"/>
                <a:gd name="T30" fmla="*/ 0 w 281"/>
                <a:gd name="T31" fmla="*/ 0 h 275"/>
                <a:gd name="T32" fmla="*/ 1 w 281"/>
                <a:gd name="T33" fmla="*/ 0 h 275"/>
                <a:gd name="T34" fmla="*/ 1 w 281"/>
                <a:gd name="T35" fmla="*/ 0 h 275"/>
                <a:gd name="T36" fmla="*/ 1 w 281"/>
                <a:gd name="T37" fmla="*/ 0 h 275"/>
                <a:gd name="T38" fmla="*/ 1 w 281"/>
                <a:gd name="T39" fmla="*/ 0 h 275"/>
                <a:gd name="T40" fmla="*/ 0 w 281"/>
                <a:gd name="T41" fmla="*/ 0 h 275"/>
                <a:gd name="T42" fmla="*/ 0 w 281"/>
                <a:gd name="T43" fmla="*/ 0 h 275"/>
                <a:gd name="T44" fmla="*/ 0 w 281"/>
                <a:gd name="T45" fmla="*/ 1 h 275"/>
                <a:gd name="T46" fmla="*/ 0 w 281"/>
                <a:gd name="T47" fmla="*/ 1 h 275"/>
                <a:gd name="T48" fmla="*/ 0 w 281"/>
                <a:gd name="T49" fmla="*/ 1 h 275"/>
                <a:gd name="T50" fmla="*/ 0 w 281"/>
                <a:gd name="T51" fmla="*/ 1 h 275"/>
                <a:gd name="T52" fmla="*/ 0 w 281"/>
                <a:gd name="T53" fmla="*/ 1 h 275"/>
                <a:gd name="T54" fmla="*/ 0 w 281"/>
                <a:gd name="T55" fmla="*/ 1 h 275"/>
                <a:gd name="T56" fmla="*/ 0 w 281"/>
                <a:gd name="T57" fmla="*/ 1 h 275"/>
                <a:gd name="T58" fmla="*/ 0 w 281"/>
                <a:gd name="T59" fmla="*/ 1 h 275"/>
                <a:gd name="T60" fmla="*/ 0 w 281"/>
                <a:gd name="T61" fmla="*/ 1 h 275"/>
                <a:gd name="T62" fmla="*/ 0 w 281"/>
                <a:gd name="T63" fmla="*/ 1 h 275"/>
                <a:gd name="T64" fmla="*/ 1 w 281"/>
                <a:gd name="T65" fmla="*/ 1 h 275"/>
                <a:gd name="T66" fmla="*/ 1 w 281"/>
                <a:gd name="T67" fmla="*/ 1 h 275"/>
                <a:gd name="T68" fmla="*/ 1 w 281"/>
                <a:gd name="T69" fmla="*/ 1 h 275"/>
                <a:gd name="T70" fmla="*/ 1 w 281"/>
                <a:gd name="T71" fmla="*/ 1 h 275"/>
                <a:gd name="T72" fmla="*/ 1 w 281"/>
                <a:gd name="T73" fmla="*/ 1 h 275"/>
                <a:gd name="T74" fmla="*/ 1 w 281"/>
                <a:gd name="T75" fmla="*/ 1 h 275"/>
                <a:gd name="T76" fmla="*/ 1 w 281"/>
                <a:gd name="T77" fmla="*/ 1 h 275"/>
                <a:gd name="T78" fmla="*/ 1 w 281"/>
                <a:gd name="T79" fmla="*/ 1 h 275"/>
                <a:gd name="T80" fmla="*/ 1 w 281"/>
                <a:gd name="T81" fmla="*/ 1 h 275"/>
                <a:gd name="T82" fmla="*/ 1 w 281"/>
                <a:gd name="T83" fmla="*/ 1 h 275"/>
                <a:gd name="T84" fmla="*/ 1 w 281"/>
                <a:gd name="T85" fmla="*/ 1 h 275"/>
                <a:gd name="T86" fmla="*/ 0 w 281"/>
                <a:gd name="T87" fmla="*/ 1 h 275"/>
                <a:gd name="T88" fmla="*/ 0 w 281"/>
                <a:gd name="T89" fmla="*/ 1 h 275"/>
                <a:gd name="T90" fmla="*/ 0 w 281"/>
                <a:gd name="T91" fmla="*/ 1 h 275"/>
                <a:gd name="T92" fmla="*/ 0 w 281"/>
                <a:gd name="T93" fmla="*/ 1 h 275"/>
                <a:gd name="T94" fmla="*/ 0 w 281"/>
                <a:gd name="T95" fmla="*/ 1 h 275"/>
                <a:gd name="T96" fmla="*/ 0 w 281"/>
                <a:gd name="T97" fmla="*/ 1 h 275"/>
                <a:gd name="T98" fmla="*/ 1 w 281"/>
                <a:gd name="T99" fmla="*/ 0 h 2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81" h="275">
                  <a:moveTo>
                    <a:pt x="262" y="247"/>
                  </a:moveTo>
                  <a:cubicBezTo>
                    <a:pt x="256" y="246"/>
                    <a:pt x="262" y="247"/>
                    <a:pt x="256" y="246"/>
                  </a:cubicBezTo>
                  <a:cubicBezTo>
                    <a:pt x="251" y="242"/>
                    <a:pt x="256" y="246"/>
                    <a:pt x="251" y="242"/>
                  </a:cubicBezTo>
                  <a:cubicBezTo>
                    <a:pt x="247" y="239"/>
                    <a:pt x="251" y="242"/>
                    <a:pt x="247" y="239"/>
                  </a:cubicBezTo>
                  <a:cubicBezTo>
                    <a:pt x="245" y="232"/>
                    <a:pt x="247" y="239"/>
                    <a:pt x="245" y="232"/>
                  </a:cubicBezTo>
                  <a:cubicBezTo>
                    <a:pt x="242" y="223"/>
                    <a:pt x="245" y="232"/>
                    <a:pt x="242" y="223"/>
                  </a:cubicBezTo>
                  <a:cubicBezTo>
                    <a:pt x="242" y="211"/>
                    <a:pt x="242" y="223"/>
                    <a:pt x="242" y="211"/>
                  </a:cubicBezTo>
                  <a:cubicBezTo>
                    <a:pt x="244" y="152"/>
                    <a:pt x="242" y="211"/>
                    <a:pt x="244" y="152"/>
                  </a:cubicBezTo>
                  <a:cubicBezTo>
                    <a:pt x="244" y="77"/>
                    <a:pt x="244" y="152"/>
                    <a:pt x="244" y="77"/>
                  </a:cubicBezTo>
                  <a:cubicBezTo>
                    <a:pt x="242" y="66"/>
                    <a:pt x="244" y="77"/>
                    <a:pt x="242" y="66"/>
                  </a:cubicBezTo>
                  <a:cubicBezTo>
                    <a:pt x="239" y="56"/>
                    <a:pt x="242" y="66"/>
                    <a:pt x="239" y="56"/>
                  </a:cubicBezTo>
                  <a:cubicBezTo>
                    <a:pt x="235" y="48"/>
                    <a:pt x="239" y="56"/>
                    <a:pt x="235" y="48"/>
                  </a:cubicBezTo>
                  <a:cubicBezTo>
                    <a:pt x="232" y="40"/>
                    <a:pt x="235" y="48"/>
                    <a:pt x="232" y="40"/>
                  </a:cubicBezTo>
                  <a:cubicBezTo>
                    <a:pt x="227" y="32"/>
                    <a:pt x="232" y="40"/>
                    <a:pt x="227" y="32"/>
                  </a:cubicBezTo>
                  <a:cubicBezTo>
                    <a:pt x="221" y="26"/>
                    <a:pt x="227" y="32"/>
                    <a:pt x="221" y="26"/>
                  </a:cubicBezTo>
                  <a:cubicBezTo>
                    <a:pt x="214" y="20"/>
                    <a:pt x="221" y="26"/>
                    <a:pt x="214" y="20"/>
                  </a:cubicBezTo>
                  <a:cubicBezTo>
                    <a:pt x="206" y="16"/>
                    <a:pt x="214" y="20"/>
                    <a:pt x="206" y="16"/>
                  </a:cubicBezTo>
                  <a:cubicBezTo>
                    <a:pt x="198" y="12"/>
                    <a:pt x="206" y="16"/>
                    <a:pt x="198" y="12"/>
                  </a:cubicBezTo>
                  <a:cubicBezTo>
                    <a:pt x="190" y="8"/>
                    <a:pt x="198" y="12"/>
                    <a:pt x="190" y="8"/>
                  </a:cubicBezTo>
                  <a:cubicBezTo>
                    <a:pt x="180" y="6"/>
                    <a:pt x="190" y="8"/>
                    <a:pt x="180" y="6"/>
                  </a:cubicBezTo>
                  <a:cubicBezTo>
                    <a:pt x="169" y="4"/>
                    <a:pt x="180" y="6"/>
                    <a:pt x="169" y="4"/>
                  </a:cubicBezTo>
                  <a:cubicBezTo>
                    <a:pt x="156" y="1"/>
                    <a:pt x="169" y="4"/>
                    <a:pt x="156" y="1"/>
                  </a:cubicBezTo>
                  <a:cubicBezTo>
                    <a:pt x="144" y="0"/>
                    <a:pt x="156" y="1"/>
                    <a:pt x="144" y="0"/>
                  </a:cubicBezTo>
                  <a:cubicBezTo>
                    <a:pt x="131" y="0"/>
                    <a:pt x="144" y="0"/>
                    <a:pt x="131" y="0"/>
                  </a:cubicBezTo>
                  <a:cubicBezTo>
                    <a:pt x="116" y="1"/>
                    <a:pt x="131" y="0"/>
                    <a:pt x="116" y="1"/>
                  </a:cubicBezTo>
                  <a:cubicBezTo>
                    <a:pt x="103" y="4"/>
                    <a:pt x="116" y="1"/>
                    <a:pt x="103" y="4"/>
                  </a:cubicBezTo>
                  <a:cubicBezTo>
                    <a:pt x="89" y="6"/>
                    <a:pt x="103" y="4"/>
                    <a:pt x="89" y="6"/>
                  </a:cubicBezTo>
                  <a:cubicBezTo>
                    <a:pt x="74" y="11"/>
                    <a:pt x="89" y="6"/>
                    <a:pt x="74" y="11"/>
                  </a:cubicBezTo>
                  <a:cubicBezTo>
                    <a:pt x="66" y="13"/>
                    <a:pt x="74" y="11"/>
                    <a:pt x="66" y="13"/>
                  </a:cubicBezTo>
                  <a:cubicBezTo>
                    <a:pt x="58" y="17"/>
                    <a:pt x="66" y="13"/>
                    <a:pt x="58" y="17"/>
                  </a:cubicBezTo>
                  <a:cubicBezTo>
                    <a:pt x="41" y="26"/>
                    <a:pt x="58" y="17"/>
                    <a:pt x="41" y="26"/>
                  </a:cubicBezTo>
                  <a:cubicBezTo>
                    <a:pt x="25" y="36"/>
                    <a:pt x="41" y="26"/>
                    <a:pt x="25" y="36"/>
                  </a:cubicBezTo>
                  <a:cubicBezTo>
                    <a:pt x="11" y="46"/>
                    <a:pt x="25" y="36"/>
                    <a:pt x="11" y="46"/>
                  </a:cubicBezTo>
                  <a:cubicBezTo>
                    <a:pt x="13" y="59"/>
                    <a:pt x="11" y="46"/>
                    <a:pt x="13" y="59"/>
                  </a:cubicBezTo>
                  <a:cubicBezTo>
                    <a:pt x="16" y="70"/>
                    <a:pt x="13" y="59"/>
                    <a:pt x="16" y="70"/>
                  </a:cubicBezTo>
                  <a:cubicBezTo>
                    <a:pt x="17" y="78"/>
                    <a:pt x="16" y="70"/>
                    <a:pt x="17" y="78"/>
                  </a:cubicBezTo>
                  <a:cubicBezTo>
                    <a:pt x="22" y="103"/>
                    <a:pt x="17" y="78"/>
                    <a:pt x="22" y="103"/>
                  </a:cubicBezTo>
                  <a:cubicBezTo>
                    <a:pt x="29" y="97"/>
                    <a:pt x="22" y="103"/>
                    <a:pt x="29" y="97"/>
                  </a:cubicBezTo>
                  <a:cubicBezTo>
                    <a:pt x="36" y="90"/>
                    <a:pt x="29" y="97"/>
                    <a:pt x="36" y="90"/>
                  </a:cubicBezTo>
                  <a:cubicBezTo>
                    <a:pt x="47" y="83"/>
                    <a:pt x="36" y="90"/>
                    <a:pt x="47" y="83"/>
                  </a:cubicBezTo>
                  <a:cubicBezTo>
                    <a:pt x="60" y="74"/>
                    <a:pt x="47" y="83"/>
                    <a:pt x="60" y="74"/>
                  </a:cubicBezTo>
                  <a:cubicBezTo>
                    <a:pt x="74" y="67"/>
                    <a:pt x="60" y="74"/>
                    <a:pt x="74" y="67"/>
                  </a:cubicBezTo>
                  <a:cubicBezTo>
                    <a:pt x="82" y="64"/>
                    <a:pt x="74" y="67"/>
                    <a:pt x="82" y="64"/>
                  </a:cubicBezTo>
                  <a:cubicBezTo>
                    <a:pt x="90" y="61"/>
                    <a:pt x="82" y="64"/>
                    <a:pt x="90" y="61"/>
                  </a:cubicBezTo>
                  <a:cubicBezTo>
                    <a:pt x="100" y="59"/>
                    <a:pt x="90" y="61"/>
                    <a:pt x="100" y="59"/>
                  </a:cubicBezTo>
                  <a:cubicBezTo>
                    <a:pt x="107" y="59"/>
                    <a:pt x="100" y="59"/>
                    <a:pt x="107" y="59"/>
                  </a:cubicBezTo>
                  <a:cubicBezTo>
                    <a:pt x="119" y="58"/>
                    <a:pt x="107" y="59"/>
                    <a:pt x="119" y="58"/>
                  </a:cubicBezTo>
                  <a:cubicBezTo>
                    <a:pt x="128" y="58"/>
                    <a:pt x="119" y="58"/>
                    <a:pt x="128" y="58"/>
                  </a:cubicBezTo>
                  <a:cubicBezTo>
                    <a:pt x="137" y="59"/>
                    <a:pt x="128" y="58"/>
                    <a:pt x="137" y="59"/>
                  </a:cubicBezTo>
                  <a:cubicBezTo>
                    <a:pt x="143" y="62"/>
                    <a:pt x="137" y="59"/>
                    <a:pt x="143" y="62"/>
                  </a:cubicBezTo>
                  <a:cubicBezTo>
                    <a:pt x="148" y="65"/>
                    <a:pt x="143" y="62"/>
                    <a:pt x="148" y="65"/>
                  </a:cubicBezTo>
                  <a:cubicBezTo>
                    <a:pt x="152" y="68"/>
                    <a:pt x="148" y="65"/>
                    <a:pt x="152" y="68"/>
                  </a:cubicBezTo>
                  <a:cubicBezTo>
                    <a:pt x="156" y="72"/>
                    <a:pt x="152" y="68"/>
                    <a:pt x="156" y="72"/>
                  </a:cubicBezTo>
                  <a:cubicBezTo>
                    <a:pt x="158" y="76"/>
                    <a:pt x="156" y="72"/>
                    <a:pt x="158" y="76"/>
                  </a:cubicBezTo>
                  <a:cubicBezTo>
                    <a:pt x="160" y="82"/>
                    <a:pt x="158" y="76"/>
                    <a:pt x="160" y="82"/>
                  </a:cubicBezTo>
                  <a:cubicBezTo>
                    <a:pt x="160" y="95"/>
                    <a:pt x="160" y="82"/>
                    <a:pt x="160" y="95"/>
                  </a:cubicBezTo>
                  <a:cubicBezTo>
                    <a:pt x="158" y="100"/>
                    <a:pt x="160" y="95"/>
                    <a:pt x="158" y="100"/>
                  </a:cubicBezTo>
                  <a:cubicBezTo>
                    <a:pt x="156" y="102"/>
                    <a:pt x="158" y="100"/>
                    <a:pt x="156" y="102"/>
                  </a:cubicBezTo>
                  <a:cubicBezTo>
                    <a:pt x="155" y="104"/>
                    <a:pt x="156" y="102"/>
                    <a:pt x="155" y="104"/>
                  </a:cubicBezTo>
                  <a:cubicBezTo>
                    <a:pt x="148" y="109"/>
                    <a:pt x="155" y="104"/>
                    <a:pt x="148" y="109"/>
                  </a:cubicBezTo>
                  <a:cubicBezTo>
                    <a:pt x="140" y="113"/>
                    <a:pt x="148" y="109"/>
                    <a:pt x="140" y="113"/>
                  </a:cubicBezTo>
                  <a:cubicBezTo>
                    <a:pt x="127" y="118"/>
                    <a:pt x="140" y="113"/>
                    <a:pt x="127" y="118"/>
                  </a:cubicBezTo>
                  <a:cubicBezTo>
                    <a:pt x="109" y="121"/>
                    <a:pt x="127" y="118"/>
                    <a:pt x="109" y="121"/>
                  </a:cubicBezTo>
                  <a:cubicBezTo>
                    <a:pt x="88" y="126"/>
                    <a:pt x="109" y="121"/>
                    <a:pt x="88" y="126"/>
                  </a:cubicBezTo>
                  <a:cubicBezTo>
                    <a:pt x="68" y="131"/>
                    <a:pt x="88" y="126"/>
                    <a:pt x="68" y="131"/>
                  </a:cubicBezTo>
                  <a:cubicBezTo>
                    <a:pt x="52" y="137"/>
                    <a:pt x="68" y="131"/>
                    <a:pt x="52" y="137"/>
                  </a:cubicBezTo>
                  <a:cubicBezTo>
                    <a:pt x="43" y="140"/>
                    <a:pt x="52" y="137"/>
                    <a:pt x="43" y="140"/>
                  </a:cubicBezTo>
                  <a:cubicBezTo>
                    <a:pt x="36" y="144"/>
                    <a:pt x="43" y="140"/>
                    <a:pt x="36" y="144"/>
                  </a:cubicBezTo>
                  <a:cubicBezTo>
                    <a:pt x="30" y="149"/>
                    <a:pt x="36" y="144"/>
                    <a:pt x="30" y="149"/>
                  </a:cubicBezTo>
                  <a:cubicBezTo>
                    <a:pt x="24" y="152"/>
                    <a:pt x="30" y="149"/>
                    <a:pt x="24" y="152"/>
                  </a:cubicBezTo>
                  <a:cubicBezTo>
                    <a:pt x="18" y="157"/>
                    <a:pt x="24" y="152"/>
                    <a:pt x="18" y="157"/>
                  </a:cubicBezTo>
                  <a:cubicBezTo>
                    <a:pt x="14" y="162"/>
                    <a:pt x="18" y="157"/>
                    <a:pt x="14" y="162"/>
                  </a:cubicBezTo>
                  <a:cubicBezTo>
                    <a:pt x="10" y="168"/>
                    <a:pt x="14" y="162"/>
                    <a:pt x="10" y="168"/>
                  </a:cubicBezTo>
                  <a:cubicBezTo>
                    <a:pt x="6" y="175"/>
                    <a:pt x="10" y="168"/>
                    <a:pt x="6" y="175"/>
                  </a:cubicBezTo>
                  <a:cubicBezTo>
                    <a:pt x="4" y="181"/>
                    <a:pt x="6" y="175"/>
                    <a:pt x="4" y="181"/>
                  </a:cubicBezTo>
                  <a:cubicBezTo>
                    <a:pt x="1" y="188"/>
                    <a:pt x="4" y="181"/>
                    <a:pt x="1" y="188"/>
                  </a:cubicBezTo>
                  <a:cubicBezTo>
                    <a:pt x="1" y="197"/>
                    <a:pt x="1" y="188"/>
                    <a:pt x="1" y="197"/>
                  </a:cubicBezTo>
                  <a:cubicBezTo>
                    <a:pt x="0" y="205"/>
                    <a:pt x="1" y="197"/>
                    <a:pt x="0" y="205"/>
                  </a:cubicBezTo>
                  <a:cubicBezTo>
                    <a:pt x="1" y="211"/>
                    <a:pt x="0" y="205"/>
                    <a:pt x="1" y="211"/>
                  </a:cubicBezTo>
                  <a:cubicBezTo>
                    <a:pt x="1" y="218"/>
                    <a:pt x="1" y="211"/>
                    <a:pt x="1" y="218"/>
                  </a:cubicBezTo>
                  <a:cubicBezTo>
                    <a:pt x="2" y="224"/>
                    <a:pt x="1" y="218"/>
                    <a:pt x="2" y="224"/>
                  </a:cubicBezTo>
                  <a:cubicBezTo>
                    <a:pt x="5" y="232"/>
                    <a:pt x="2" y="224"/>
                    <a:pt x="5" y="232"/>
                  </a:cubicBezTo>
                  <a:cubicBezTo>
                    <a:pt x="8" y="238"/>
                    <a:pt x="5" y="232"/>
                    <a:pt x="8" y="238"/>
                  </a:cubicBezTo>
                  <a:cubicBezTo>
                    <a:pt x="12" y="242"/>
                    <a:pt x="8" y="238"/>
                    <a:pt x="12" y="242"/>
                  </a:cubicBezTo>
                  <a:cubicBezTo>
                    <a:pt x="16" y="248"/>
                    <a:pt x="12" y="242"/>
                    <a:pt x="16" y="248"/>
                  </a:cubicBezTo>
                  <a:cubicBezTo>
                    <a:pt x="20" y="253"/>
                    <a:pt x="16" y="248"/>
                    <a:pt x="20" y="253"/>
                  </a:cubicBezTo>
                  <a:cubicBezTo>
                    <a:pt x="25" y="259"/>
                    <a:pt x="20" y="253"/>
                    <a:pt x="25" y="259"/>
                  </a:cubicBezTo>
                  <a:cubicBezTo>
                    <a:pt x="32" y="263"/>
                    <a:pt x="25" y="259"/>
                    <a:pt x="32" y="263"/>
                  </a:cubicBezTo>
                  <a:cubicBezTo>
                    <a:pt x="38" y="266"/>
                    <a:pt x="32" y="263"/>
                    <a:pt x="38" y="266"/>
                  </a:cubicBezTo>
                  <a:cubicBezTo>
                    <a:pt x="47" y="269"/>
                    <a:pt x="38" y="266"/>
                    <a:pt x="47" y="269"/>
                  </a:cubicBezTo>
                  <a:cubicBezTo>
                    <a:pt x="54" y="271"/>
                    <a:pt x="47" y="269"/>
                    <a:pt x="54" y="271"/>
                  </a:cubicBezTo>
                  <a:cubicBezTo>
                    <a:pt x="64" y="272"/>
                    <a:pt x="54" y="271"/>
                    <a:pt x="64" y="272"/>
                  </a:cubicBezTo>
                  <a:cubicBezTo>
                    <a:pt x="74" y="274"/>
                    <a:pt x="64" y="272"/>
                    <a:pt x="74" y="274"/>
                  </a:cubicBezTo>
                  <a:cubicBezTo>
                    <a:pt x="85" y="275"/>
                    <a:pt x="74" y="274"/>
                    <a:pt x="85" y="275"/>
                  </a:cubicBezTo>
                  <a:cubicBezTo>
                    <a:pt x="97" y="274"/>
                    <a:pt x="85" y="275"/>
                    <a:pt x="97" y="274"/>
                  </a:cubicBezTo>
                  <a:cubicBezTo>
                    <a:pt x="109" y="272"/>
                    <a:pt x="97" y="274"/>
                    <a:pt x="109" y="272"/>
                  </a:cubicBezTo>
                  <a:cubicBezTo>
                    <a:pt x="120" y="269"/>
                    <a:pt x="109" y="272"/>
                    <a:pt x="120" y="269"/>
                  </a:cubicBezTo>
                  <a:cubicBezTo>
                    <a:pt x="131" y="264"/>
                    <a:pt x="120" y="269"/>
                    <a:pt x="131" y="264"/>
                  </a:cubicBezTo>
                  <a:cubicBezTo>
                    <a:pt x="139" y="259"/>
                    <a:pt x="131" y="264"/>
                    <a:pt x="139" y="259"/>
                  </a:cubicBezTo>
                  <a:cubicBezTo>
                    <a:pt x="148" y="252"/>
                    <a:pt x="139" y="259"/>
                    <a:pt x="148" y="252"/>
                  </a:cubicBezTo>
                  <a:cubicBezTo>
                    <a:pt x="155" y="245"/>
                    <a:pt x="148" y="252"/>
                    <a:pt x="155" y="245"/>
                  </a:cubicBezTo>
                  <a:cubicBezTo>
                    <a:pt x="162" y="236"/>
                    <a:pt x="155" y="245"/>
                    <a:pt x="162" y="236"/>
                  </a:cubicBezTo>
                  <a:cubicBezTo>
                    <a:pt x="166" y="245"/>
                    <a:pt x="162" y="236"/>
                    <a:pt x="166" y="245"/>
                  </a:cubicBezTo>
                  <a:cubicBezTo>
                    <a:pt x="170" y="253"/>
                    <a:pt x="166" y="245"/>
                    <a:pt x="170" y="253"/>
                  </a:cubicBezTo>
                  <a:cubicBezTo>
                    <a:pt x="176" y="259"/>
                    <a:pt x="170" y="253"/>
                    <a:pt x="176" y="259"/>
                  </a:cubicBezTo>
                  <a:cubicBezTo>
                    <a:pt x="184" y="265"/>
                    <a:pt x="176" y="259"/>
                    <a:pt x="184" y="265"/>
                  </a:cubicBezTo>
                  <a:cubicBezTo>
                    <a:pt x="190" y="269"/>
                    <a:pt x="184" y="265"/>
                    <a:pt x="190" y="269"/>
                  </a:cubicBezTo>
                  <a:cubicBezTo>
                    <a:pt x="198" y="272"/>
                    <a:pt x="190" y="269"/>
                    <a:pt x="198" y="272"/>
                  </a:cubicBezTo>
                  <a:cubicBezTo>
                    <a:pt x="208" y="274"/>
                    <a:pt x="198" y="272"/>
                    <a:pt x="208" y="274"/>
                  </a:cubicBezTo>
                  <a:cubicBezTo>
                    <a:pt x="218" y="275"/>
                    <a:pt x="208" y="274"/>
                    <a:pt x="218" y="275"/>
                  </a:cubicBezTo>
                  <a:cubicBezTo>
                    <a:pt x="232" y="274"/>
                    <a:pt x="218" y="275"/>
                    <a:pt x="232" y="274"/>
                  </a:cubicBezTo>
                  <a:cubicBezTo>
                    <a:pt x="244" y="271"/>
                    <a:pt x="232" y="274"/>
                    <a:pt x="244" y="271"/>
                  </a:cubicBezTo>
                  <a:cubicBezTo>
                    <a:pt x="257" y="268"/>
                    <a:pt x="244" y="271"/>
                    <a:pt x="257" y="268"/>
                  </a:cubicBezTo>
                  <a:cubicBezTo>
                    <a:pt x="272" y="262"/>
                    <a:pt x="257" y="268"/>
                    <a:pt x="272" y="262"/>
                  </a:cubicBezTo>
                  <a:cubicBezTo>
                    <a:pt x="274" y="260"/>
                    <a:pt x="272" y="262"/>
                    <a:pt x="274" y="260"/>
                  </a:cubicBezTo>
                  <a:cubicBezTo>
                    <a:pt x="278" y="258"/>
                    <a:pt x="274" y="260"/>
                    <a:pt x="278" y="258"/>
                  </a:cubicBezTo>
                  <a:cubicBezTo>
                    <a:pt x="281" y="256"/>
                    <a:pt x="278" y="258"/>
                    <a:pt x="281" y="256"/>
                  </a:cubicBezTo>
                  <a:cubicBezTo>
                    <a:pt x="281" y="248"/>
                    <a:pt x="281" y="256"/>
                    <a:pt x="281" y="248"/>
                  </a:cubicBezTo>
                  <a:cubicBezTo>
                    <a:pt x="278" y="248"/>
                    <a:pt x="281" y="248"/>
                    <a:pt x="278" y="248"/>
                  </a:cubicBezTo>
                  <a:cubicBezTo>
                    <a:pt x="277" y="247"/>
                    <a:pt x="278" y="248"/>
                    <a:pt x="277" y="247"/>
                  </a:cubicBezTo>
                  <a:cubicBezTo>
                    <a:pt x="274" y="247"/>
                    <a:pt x="277" y="247"/>
                    <a:pt x="274" y="247"/>
                  </a:cubicBezTo>
                  <a:cubicBezTo>
                    <a:pt x="269" y="248"/>
                    <a:pt x="274" y="247"/>
                    <a:pt x="269" y="248"/>
                  </a:cubicBezTo>
                  <a:cubicBezTo>
                    <a:pt x="262" y="247"/>
                    <a:pt x="269" y="248"/>
                    <a:pt x="262" y="247"/>
                  </a:cubicBezTo>
                  <a:cubicBezTo>
                    <a:pt x="161" y="150"/>
                    <a:pt x="262" y="247"/>
                    <a:pt x="161" y="150"/>
                  </a:cubicBezTo>
                  <a:cubicBezTo>
                    <a:pt x="161" y="186"/>
                    <a:pt x="161" y="150"/>
                    <a:pt x="161" y="186"/>
                  </a:cubicBezTo>
                  <a:cubicBezTo>
                    <a:pt x="160" y="198"/>
                    <a:pt x="161" y="186"/>
                    <a:pt x="160" y="198"/>
                  </a:cubicBezTo>
                  <a:cubicBezTo>
                    <a:pt x="158" y="209"/>
                    <a:pt x="160" y="198"/>
                    <a:pt x="158" y="209"/>
                  </a:cubicBezTo>
                  <a:cubicBezTo>
                    <a:pt x="154" y="217"/>
                    <a:pt x="158" y="209"/>
                    <a:pt x="154" y="217"/>
                  </a:cubicBezTo>
                  <a:cubicBezTo>
                    <a:pt x="151" y="221"/>
                    <a:pt x="154" y="217"/>
                    <a:pt x="151" y="221"/>
                  </a:cubicBezTo>
                  <a:cubicBezTo>
                    <a:pt x="148" y="224"/>
                    <a:pt x="151" y="221"/>
                    <a:pt x="148" y="224"/>
                  </a:cubicBezTo>
                  <a:cubicBezTo>
                    <a:pt x="142" y="232"/>
                    <a:pt x="148" y="224"/>
                    <a:pt x="142" y="232"/>
                  </a:cubicBezTo>
                  <a:cubicBezTo>
                    <a:pt x="134" y="235"/>
                    <a:pt x="142" y="232"/>
                    <a:pt x="134" y="235"/>
                  </a:cubicBezTo>
                  <a:cubicBezTo>
                    <a:pt x="126" y="239"/>
                    <a:pt x="134" y="235"/>
                    <a:pt x="126" y="239"/>
                  </a:cubicBezTo>
                  <a:cubicBezTo>
                    <a:pt x="109" y="239"/>
                    <a:pt x="126" y="239"/>
                    <a:pt x="109" y="239"/>
                  </a:cubicBezTo>
                  <a:cubicBezTo>
                    <a:pt x="103" y="236"/>
                    <a:pt x="109" y="239"/>
                    <a:pt x="103" y="236"/>
                  </a:cubicBezTo>
                  <a:cubicBezTo>
                    <a:pt x="97" y="233"/>
                    <a:pt x="103" y="236"/>
                    <a:pt x="97" y="233"/>
                  </a:cubicBezTo>
                  <a:cubicBezTo>
                    <a:pt x="92" y="228"/>
                    <a:pt x="97" y="233"/>
                    <a:pt x="92" y="228"/>
                  </a:cubicBezTo>
                  <a:cubicBezTo>
                    <a:pt x="89" y="222"/>
                    <a:pt x="92" y="228"/>
                    <a:pt x="89" y="222"/>
                  </a:cubicBezTo>
                  <a:cubicBezTo>
                    <a:pt x="85" y="215"/>
                    <a:pt x="89" y="222"/>
                    <a:pt x="85" y="215"/>
                  </a:cubicBezTo>
                  <a:cubicBezTo>
                    <a:pt x="84" y="208"/>
                    <a:pt x="85" y="215"/>
                    <a:pt x="84" y="208"/>
                  </a:cubicBezTo>
                  <a:cubicBezTo>
                    <a:pt x="83" y="198"/>
                    <a:pt x="84" y="208"/>
                    <a:pt x="83" y="198"/>
                  </a:cubicBezTo>
                  <a:cubicBezTo>
                    <a:pt x="84" y="188"/>
                    <a:pt x="83" y="198"/>
                    <a:pt x="84" y="188"/>
                  </a:cubicBezTo>
                  <a:cubicBezTo>
                    <a:pt x="85" y="180"/>
                    <a:pt x="84" y="188"/>
                    <a:pt x="85" y="180"/>
                  </a:cubicBezTo>
                  <a:cubicBezTo>
                    <a:pt x="90" y="166"/>
                    <a:pt x="85" y="180"/>
                    <a:pt x="90" y="166"/>
                  </a:cubicBezTo>
                  <a:cubicBezTo>
                    <a:pt x="95" y="162"/>
                    <a:pt x="90" y="166"/>
                    <a:pt x="95" y="162"/>
                  </a:cubicBezTo>
                  <a:cubicBezTo>
                    <a:pt x="100" y="157"/>
                    <a:pt x="95" y="162"/>
                    <a:pt x="100" y="157"/>
                  </a:cubicBezTo>
                  <a:cubicBezTo>
                    <a:pt x="103" y="152"/>
                    <a:pt x="100" y="157"/>
                    <a:pt x="103" y="152"/>
                  </a:cubicBezTo>
                  <a:cubicBezTo>
                    <a:pt x="109" y="149"/>
                    <a:pt x="103" y="152"/>
                    <a:pt x="109" y="149"/>
                  </a:cubicBezTo>
                  <a:cubicBezTo>
                    <a:pt x="121" y="144"/>
                    <a:pt x="109" y="149"/>
                    <a:pt x="121" y="144"/>
                  </a:cubicBezTo>
                  <a:cubicBezTo>
                    <a:pt x="148" y="134"/>
                    <a:pt x="121" y="144"/>
                    <a:pt x="148" y="134"/>
                  </a:cubicBezTo>
                  <a:cubicBezTo>
                    <a:pt x="162" y="128"/>
                    <a:pt x="148" y="134"/>
                    <a:pt x="162" y="128"/>
                  </a:cubicBezTo>
                  <a:cubicBezTo>
                    <a:pt x="161" y="150"/>
                    <a:pt x="162" y="128"/>
                    <a:pt x="161" y="150"/>
                  </a:cubicBezTo>
                </a:path>
              </a:pathLst>
            </a:custGeom>
            <a:solidFill>
              <a:srgbClr val="9C9B8E"/>
            </a:solidFill>
            <a:ln w="9525">
              <a:solidFill>
                <a:srgbClr val="9C9B8E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8" name="Freeform 18"/>
            <p:cNvSpPr>
              <a:spLocks noChangeArrowheads="1"/>
            </p:cNvSpPr>
            <p:nvPr userDrawn="1"/>
          </p:nvSpPr>
          <p:spPr bwMode="auto">
            <a:xfrm>
              <a:off x="5331" y="4008"/>
              <a:ext cx="71" cy="106"/>
            </a:xfrm>
            <a:custGeom>
              <a:avLst/>
              <a:gdLst>
                <a:gd name="T0" fmla="*/ 1 w 178"/>
                <a:gd name="T1" fmla="*/ 0 h 265"/>
                <a:gd name="T2" fmla="*/ 1 w 178"/>
                <a:gd name="T3" fmla="*/ 0 h 265"/>
                <a:gd name="T4" fmla="*/ 1 w 178"/>
                <a:gd name="T5" fmla="*/ 0 h 265"/>
                <a:gd name="T6" fmla="*/ 1 w 178"/>
                <a:gd name="T7" fmla="*/ 0 h 265"/>
                <a:gd name="T8" fmla="*/ 1 w 178"/>
                <a:gd name="T9" fmla="*/ 0 h 265"/>
                <a:gd name="T10" fmla="*/ 1 w 178"/>
                <a:gd name="T11" fmla="*/ 0 h 265"/>
                <a:gd name="T12" fmla="*/ 0 w 178"/>
                <a:gd name="T13" fmla="*/ 0 h 265"/>
                <a:gd name="T14" fmla="*/ 0 w 178"/>
                <a:gd name="T15" fmla="*/ 0 h 265"/>
                <a:gd name="T16" fmla="*/ 0 w 178"/>
                <a:gd name="T17" fmla="*/ 0 h 265"/>
                <a:gd name="T18" fmla="*/ 0 w 178"/>
                <a:gd name="T19" fmla="*/ 0 h 265"/>
                <a:gd name="T20" fmla="*/ 0 w 178"/>
                <a:gd name="T21" fmla="*/ 0 h 265"/>
                <a:gd name="T22" fmla="*/ 0 w 178"/>
                <a:gd name="T23" fmla="*/ 0 h 265"/>
                <a:gd name="T24" fmla="*/ 0 w 178"/>
                <a:gd name="T25" fmla="*/ 0 h 265"/>
                <a:gd name="T26" fmla="*/ 0 w 178"/>
                <a:gd name="T27" fmla="*/ 0 h 265"/>
                <a:gd name="T28" fmla="*/ 0 w 178"/>
                <a:gd name="T29" fmla="*/ 0 h 265"/>
                <a:gd name="T30" fmla="*/ 0 w 178"/>
                <a:gd name="T31" fmla="*/ 0 h 265"/>
                <a:gd name="T32" fmla="*/ 0 w 178"/>
                <a:gd name="T33" fmla="*/ 0 h 265"/>
                <a:gd name="T34" fmla="*/ 0 w 178"/>
                <a:gd name="T35" fmla="*/ 0 h 265"/>
                <a:gd name="T36" fmla="*/ 0 w 178"/>
                <a:gd name="T37" fmla="*/ 0 h 265"/>
                <a:gd name="T38" fmla="*/ 0 w 178"/>
                <a:gd name="T39" fmla="*/ 0 h 265"/>
                <a:gd name="T40" fmla="*/ 0 w 178"/>
                <a:gd name="T41" fmla="*/ 1 h 265"/>
                <a:gd name="T42" fmla="*/ 0 w 178"/>
                <a:gd name="T43" fmla="*/ 1 h 265"/>
                <a:gd name="T44" fmla="*/ 0 w 178"/>
                <a:gd name="T45" fmla="*/ 1 h 265"/>
                <a:gd name="T46" fmla="*/ 0 w 178"/>
                <a:gd name="T47" fmla="*/ 1 h 265"/>
                <a:gd name="T48" fmla="*/ 0 w 178"/>
                <a:gd name="T49" fmla="*/ 1 h 265"/>
                <a:gd name="T50" fmla="*/ 0 w 178"/>
                <a:gd name="T51" fmla="*/ 1 h 265"/>
                <a:gd name="T52" fmla="*/ 0 w 178"/>
                <a:gd name="T53" fmla="*/ 1 h 265"/>
                <a:gd name="T54" fmla="*/ 0 w 178"/>
                <a:gd name="T55" fmla="*/ 0 h 265"/>
                <a:gd name="T56" fmla="*/ 0 w 178"/>
                <a:gd name="T57" fmla="*/ 0 h 265"/>
                <a:gd name="T58" fmla="*/ 0 w 178"/>
                <a:gd name="T59" fmla="*/ 0 h 265"/>
                <a:gd name="T60" fmla="*/ 0 w 178"/>
                <a:gd name="T61" fmla="*/ 0 h 265"/>
                <a:gd name="T62" fmla="*/ 0 w 178"/>
                <a:gd name="T63" fmla="*/ 0 h 265"/>
                <a:gd name="T64" fmla="*/ 0 w 178"/>
                <a:gd name="T65" fmla="*/ 0 h 265"/>
                <a:gd name="T66" fmla="*/ 0 w 178"/>
                <a:gd name="T67" fmla="*/ 0 h 265"/>
                <a:gd name="T68" fmla="*/ 0 w 178"/>
                <a:gd name="T69" fmla="*/ 0 h 265"/>
                <a:gd name="T70" fmla="*/ 0 w 178"/>
                <a:gd name="T71" fmla="*/ 0 h 265"/>
                <a:gd name="T72" fmla="*/ 0 w 178"/>
                <a:gd name="T73" fmla="*/ 0 h 265"/>
                <a:gd name="T74" fmla="*/ 1 w 178"/>
                <a:gd name="T75" fmla="*/ 0 h 265"/>
                <a:gd name="T76" fmla="*/ 1 w 178"/>
                <a:gd name="T77" fmla="*/ 0 h 265"/>
                <a:gd name="T78" fmla="*/ 1 w 178"/>
                <a:gd name="T79" fmla="*/ 0 h 265"/>
                <a:gd name="T80" fmla="*/ 1 w 178"/>
                <a:gd name="T81" fmla="*/ 0 h 265"/>
                <a:gd name="T82" fmla="*/ 1 w 178"/>
                <a:gd name="T83" fmla="*/ 0 h 265"/>
                <a:gd name="T84" fmla="*/ 1 w 178"/>
                <a:gd name="T85" fmla="*/ 0 h 265"/>
                <a:gd name="T86" fmla="*/ 1 w 178"/>
                <a:gd name="T87" fmla="*/ 0 h 265"/>
                <a:gd name="T88" fmla="*/ 1 w 178"/>
                <a:gd name="T89" fmla="*/ 0 h 265"/>
                <a:gd name="T90" fmla="*/ 1 w 178"/>
                <a:gd name="T91" fmla="*/ 0 h 265"/>
                <a:gd name="T92" fmla="*/ 1 w 178"/>
                <a:gd name="T93" fmla="*/ 0 h 265"/>
                <a:gd name="T94" fmla="*/ 1 w 178"/>
                <a:gd name="T95" fmla="*/ 0 h 265"/>
                <a:gd name="T96" fmla="*/ 1 w 178"/>
                <a:gd name="T97" fmla="*/ 0 h 26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78" h="265">
                  <a:moveTo>
                    <a:pt x="178" y="1"/>
                  </a:moveTo>
                  <a:cubicBezTo>
                    <a:pt x="169" y="0"/>
                    <a:pt x="178" y="1"/>
                    <a:pt x="169" y="0"/>
                  </a:cubicBezTo>
                  <a:cubicBezTo>
                    <a:pt x="162" y="1"/>
                    <a:pt x="169" y="0"/>
                    <a:pt x="162" y="1"/>
                  </a:cubicBezTo>
                  <a:cubicBezTo>
                    <a:pt x="154" y="1"/>
                    <a:pt x="162" y="1"/>
                    <a:pt x="154" y="1"/>
                  </a:cubicBezTo>
                  <a:cubicBezTo>
                    <a:pt x="148" y="2"/>
                    <a:pt x="154" y="1"/>
                    <a:pt x="148" y="2"/>
                  </a:cubicBezTo>
                  <a:cubicBezTo>
                    <a:pt x="140" y="5"/>
                    <a:pt x="148" y="2"/>
                    <a:pt x="140" y="5"/>
                  </a:cubicBezTo>
                  <a:cubicBezTo>
                    <a:pt x="134" y="7"/>
                    <a:pt x="140" y="5"/>
                    <a:pt x="134" y="7"/>
                  </a:cubicBezTo>
                  <a:cubicBezTo>
                    <a:pt x="128" y="10"/>
                    <a:pt x="134" y="7"/>
                    <a:pt x="128" y="10"/>
                  </a:cubicBezTo>
                  <a:cubicBezTo>
                    <a:pt x="122" y="13"/>
                    <a:pt x="128" y="10"/>
                    <a:pt x="122" y="13"/>
                  </a:cubicBezTo>
                  <a:cubicBezTo>
                    <a:pt x="118" y="18"/>
                    <a:pt x="122" y="13"/>
                    <a:pt x="118" y="18"/>
                  </a:cubicBezTo>
                  <a:cubicBezTo>
                    <a:pt x="112" y="22"/>
                    <a:pt x="118" y="18"/>
                    <a:pt x="112" y="22"/>
                  </a:cubicBezTo>
                  <a:cubicBezTo>
                    <a:pt x="107" y="28"/>
                    <a:pt x="112" y="22"/>
                    <a:pt x="107" y="28"/>
                  </a:cubicBezTo>
                  <a:cubicBezTo>
                    <a:pt x="97" y="40"/>
                    <a:pt x="107" y="28"/>
                    <a:pt x="97" y="40"/>
                  </a:cubicBezTo>
                  <a:cubicBezTo>
                    <a:pt x="88" y="55"/>
                    <a:pt x="97" y="40"/>
                    <a:pt x="88" y="55"/>
                  </a:cubicBezTo>
                  <a:cubicBezTo>
                    <a:pt x="80" y="73"/>
                    <a:pt x="88" y="55"/>
                    <a:pt x="80" y="73"/>
                  </a:cubicBezTo>
                  <a:cubicBezTo>
                    <a:pt x="78" y="71"/>
                    <a:pt x="80" y="73"/>
                    <a:pt x="78" y="71"/>
                  </a:cubicBezTo>
                  <a:cubicBezTo>
                    <a:pt x="80" y="5"/>
                    <a:pt x="78" y="71"/>
                    <a:pt x="80" y="5"/>
                  </a:cubicBezTo>
                  <a:cubicBezTo>
                    <a:pt x="0" y="5"/>
                    <a:pt x="80" y="5"/>
                    <a:pt x="0" y="5"/>
                  </a:cubicBezTo>
                  <a:cubicBezTo>
                    <a:pt x="1" y="35"/>
                    <a:pt x="0" y="5"/>
                    <a:pt x="1" y="35"/>
                  </a:cubicBezTo>
                  <a:cubicBezTo>
                    <a:pt x="2" y="64"/>
                    <a:pt x="1" y="35"/>
                    <a:pt x="2" y="64"/>
                  </a:cubicBezTo>
                  <a:cubicBezTo>
                    <a:pt x="2" y="209"/>
                    <a:pt x="2" y="64"/>
                    <a:pt x="2" y="209"/>
                  </a:cubicBezTo>
                  <a:cubicBezTo>
                    <a:pt x="1" y="238"/>
                    <a:pt x="2" y="209"/>
                    <a:pt x="1" y="238"/>
                  </a:cubicBezTo>
                  <a:cubicBezTo>
                    <a:pt x="0" y="265"/>
                    <a:pt x="1" y="238"/>
                    <a:pt x="0" y="265"/>
                  </a:cubicBezTo>
                  <a:cubicBezTo>
                    <a:pt x="86" y="265"/>
                    <a:pt x="0" y="265"/>
                    <a:pt x="86" y="265"/>
                  </a:cubicBezTo>
                  <a:cubicBezTo>
                    <a:pt x="85" y="238"/>
                    <a:pt x="86" y="265"/>
                    <a:pt x="85" y="238"/>
                  </a:cubicBezTo>
                  <a:cubicBezTo>
                    <a:pt x="84" y="209"/>
                    <a:pt x="85" y="238"/>
                    <a:pt x="84" y="209"/>
                  </a:cubicBezTo>
                  <a:cubicBezTo>
                    <a:pt x="83" y="146"/>
                    <a:pt x="84" y="209"/>
                    <a:pt x="83" y="146"/>
                  </a:cubicBezTo>
                  <a:cubicBezTo>
                    <a:pt x="83" y="125"/>
                    <a:pt x="83" y="146"/>
                    <a:pt x="83" y="125"/>
                  </a:cubicBezTo>
                  <a:cubicBezTo>
                    <a:pt x="84" y="115"/>
                    <a:pt x="83" y="125"/>
                    <a:pt x="84" y="115"/>
                  </a:cubicBezTo>
                  <a:cubicBezTo>
                    <a:pt x="86" y="104"/>
                    <a:pt x="84" y="115"/>
                    <a:pt x="86" y="104"/>
                  </a:cubicBezTo>
                  <a:cubicBezTo>
                    <a:pt x="91" y="96"/>
                    <a:pt x="86" y="104"/>
                    <a:pt x="91" y="96"/>
                  </a:cubicBezTo>
                  <a:cubicBezTo>
                    <a:pt x="97" y="88"/>
                    <a:pt x="91" y="96"/>
                    <a:pt x="97" y="88"/>
                  </a:cubicBezTo>
                  <a:cubicBezTo>
                    <a:pt x="107" y="80"/>
                    <a:pt x="97" y="88"/>
                    <a:pt x="107" y="80"/>
                  </a:cubicBezTo>
                  <a:cubicBezTo>
                    <a:pt x="112" y="78"/>
                    <a:pt x="107" y="80"/>
                    <a:pt x="112" y="78"/>
                  </a:cubicBezTo>
                  <a:cubicBezTo>
                    <a:pt x="116" y="76"/>
                    <a:pt x="112" y="78"/>
                    <a:pt x="116" y="76"/>
                  </a:cubicBezTo>
                  <a:cubicBezTo>
                    <a:pt x="122" y="73"/>
                    <a:pt x="116" y="76"/>
                    <a:pt x="122" y="73"/>
                  </a:cubicBezTo>
                  <a:cubicBezTo>
                    <a:pt x="127" y="73"/>
                    <a:pt x="122" y="73"/>
                    <a:pt x="127" y="73"/>
                  </a:cubicBezTo>
                  <a:cubicBezTo>
                    <a:pt x="139" y="72"/>
                    <a:pt x="127" y="73"/>
                    <a:pt x="139" y="72"/>
                  </a:cubicBezTo>
                  <a:cubicBezTo>
                    <a:pt x="149" y="72"/>
                    <a:pt x="139" y="72"/>
                    <a:pt x="149" y="72"/>
                  </a:cubicBezTo>
                  <a:cubicBezTo>
                    <a:pt x="157" y="73"/>
                    <a:pt x="149" y="72"/>
                    <a:pt x="157" y="73"/>
                  </a:cubicBezTo>
                  <a:cubicBezTo>
                    <a:pt x="164" y="77"/>
                    <a:pt x="157" y="73"/>
                    <a:pt x="164" y="77"/>
                  </a:cubicBezTo>
                  <a:cubicBezTo>
                    <a:pt x="170" y="79"/>
                    <a:pt x="164" y="77"/>
                    <a:pt x="170" y="79"/>
                  </a:cubicBezTo>
                  <a:cubicBezTo>
                    <a:pt x="173" y="79"/>
                    <a:pt x="170" y="79"/>
                    <a:pt x="173" y="79"/>
                  </a:cubicBezTo>
                  <a:cubicBezTo>
                    <a:pt x="175" y="77"/>
                    <a:pt x="173" y="79"/>
                    <a:pt x="175" y="77"/>
                  </a:cubicBezTo>
                  <a:cubicBezTo>
                    <a:pt x="175" y="74"/>
                    <a:pt x="175" y="77"/>
                    <a:pt x="175" y="74"/>
                  </a:cubicBezTo>
                  <a:cubicBezTo>
                    <a:pt x="174" y="66"/>
                    <a:pt x="175" y="74"/>
                    <a:pt x="174" y="66"/>
                  </a:cubicBezTo>
                  <a:cubicBezTo>
                    <a:pt x="174" y="40"/>
                    <a:pt x="174" y="66"/>
                    <a:pt x="174" y="40"/>
                  </a:cubicBezTo>
                  <a:cubicBezTo>
                    <a:pt x="175" y="18"/>
                    <a:pt x="174" y="40"/>
                    <a:pt x="175" y="18"/>
                  </a:cubicBezTo>
                  <a:cubicBezTo>
                    <a:pt x="178" y="1"/>
                    <a:pt x="175" y="18"/>
                    <a:pt x="178" y="1"/>
                  </a:cubicBezTo>
                </a:path>
              </a:pathLst>
            </a:custGeom>
            <a:solidFill>
              <a:srgbClr val="9C9B8E"/>
            </a:solidFill>
            <a:ln w="9525">
              <a:solidFill>
                <a:srgbClr val="9C9B8E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Freeform 19"/>
            <p:cNvSpPr>
              <a:spLocks noChangeArrowheads="1"/>
            </p:cNvSpPr>
            <p:nvPr userDrawn="1"/>
          </p:nvSpPr>
          <p:spPr bwMode="auto">
            <a:xfrm>
              <a:off x="4704" y="4010"/>
              <a:ext cx="177" cy="104"/>
            </a:xfrm>
            <a:custGeom>
              <a:avLst/>
              <a:gdLst>
                <a:gd name="T0" fmla="*/ 2 w 443"/>
                <a:gd name="T1" fmla="*/ 0 h 260"/>
                <a:gd name="T2" fmla="*/ 2 w 443"/>
                <a:gd name="T3" fmla="*/ 0 h 260"/>
                <a:gd name="T4" fmla="*/ 1 w 443"/>
                <a:gd name="T5" fmla="*/ 1 h 260"/>
                <a:gd name="T6" fmla="*/ 1 w 443"/>
                <a:gd name="T7" fmla="*/ 0 h 260"/>
                <a:gd name="T8" fmla="*/ 1 w 443"/>
                <a:gd name="T9" fmla="*/ 0 h 260"/>
                <a:gd name="T10" fmla="*/ 1 w 443"/>
                <a:gd name="T11" fmla="*/ 0 h 260"/>
                <a:gd name="T12" fmla="*/ 1 w 443"/>
                <a:gd name="T13" fmla="*/ 1 h 260"/>
                <a:gd name="T14" fmla="*/ 0 w 443"/>
                <a:gd name="T15" fmla="*/ 0 h 260"/>
                <a:gd name="T16" fmla="*/ 0 w 443"/>
                <a:gd name="T17" fmla="*/ 0 h 260"/>
                <a:gd name="T18" fmla="*/ 0 w 443"/>
                <a:gd name="T19" fmla="*/ 0 h 260"/>
                <a:gd name="T20" fmla="*/ 0 w 443"/>
                <a:gd name="T21" fmla="*/ 0 h 260"/>
                <a:gd name="T22" fmla="*/ 0 w 443"/>
                <a:gd name="T23" fmla="*/ 0 h 260"/>
                <a:gd name="T24" fmla="*/ 0 w 443"/>
                <a:gd name="T25" fmla="*/ 0 h 260"/>
                <a:gd name="T26" fmla="*/ 0 w 443"/>
                <a:gd name="T27" fmla="*/ 1 h 260"/>
                <a:gd name="T28" fmla="*/ 0 w 443"/>
                <a:gd name="T29" fmla="*/ 1 h 260"/>
                <a:gd name="T30" fmla="*/ 0 w 443"/>
                <a:gd name="T31" fmla="*/ 1 h 260"/>
                <a:gd name="T32" fmla="*/ 1 w 443"/>
                <a:gd name="T33" fmla="*/ 1 h 260"/>
                <a:gd name="T34" fmla="*/ 1 w 443"/>
                <a:gd name="T35" fmla="*/ 1 h 260"/>
                <a:gd name="T36" fmla="*/ 1 w 443"/>
                <a:gd name="T37" fmla="*/ 1 h 260"/>
                <a:gd name="T38" fmla="*/ 1 w 443"/>
                <a:gd name="T39" fmla="*/ 0 h 260"/>
                <a:gd name="T40" fmla="*/ 1 w 443"/>
                <a:gd name="T41" fmla="*/ 0 h 260"/>
                <a:gd name="T42" fmla="*/ 1 w 443"/>
                <a:gd name="T43" fmla="*/ 0 h 260"/>
                <a:gd name="T44" fmla="*/ 1 w 443"/>
                <a:gd name="T45" fmla="*/ 1 h 260"/>
                <a:gd name="T46" fmla="*/ 1 w 443"/>
                <a:gd name="T47" fmla="*/ 1 h 260"/>
                <a:gd name="T48" fmla="*/ 1 w 443"/>
                <a:gd name="T49" fmla="*/ 1 h 260"/>
                <a:gd name="T50" fmla="*/ 2 w 443"/>
                <a:gd name="T51" fmla="*/ 1 h 260"/>
                <a:gd name="T52" fmla="*/ 2 w 443"/>
                <a:gd name="T53" fmla="*/ 1 h 260"/>
                <a:gd name="T54" fmla="*/ 2 w 443"/>
                <a:gd name="T55" fmla="*/ 1 h 260"/>
                <a:gd name="T56" fmla="*/ 2 w 443"/>
                <a:gd name="T57" fmla="*/ 0 h 260"/>
                <a:gd name="T58" fmla="*/ 2 w 443"/>
                <a:gd name="T59" fmla="*/ 0 h 260"/>
                <a:gd name="T60" fmla="*/ 2 w 443"/>
                <a:gd name="T61" fmla="*/ 0 h 260"/>
                <a:gd name="T62" fmla="*/ 2 w 443"/>
                <a:gd name="T63" fmla="*/ 0 h 260"/>
                <a:gd name="T64" fmla="*/ 2 w 443"/>
                <a:gd name="T65" fmla="*/ 0 h 260"/>
                <a:gd name="T66" fmla="*/ 2 w 443"/>
                <a:gd name="T67" fmla="*/ 0 h 2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43" h="260">
                  <a:moveTo>
                    <a:pt x="396" y="0"/>
                  </a:moveTo>
                  <a:cubicBezTo>
                    <a:pt x="364" y="0"/>
                    <a:pt x="396" y="0"/>
                    <a:pt x="364" y="0"/>
                  </a:cubicBezTo>
                  <a:cubicBezTo>
                    <a:pt x="320" y="146"/>
                    <a:pt x="364" y="0"/>
                    <a:pt x="320" y="146"/>
                  </a:cubicBezTo>
                  <a:cubicBezTo>
                    <a:pt x="304" y="94"/>
                    <a:pt x="320" y="146"/>
                    <a:pt x="304" y="94"/>
                  </a:cubicBezTo>
                  <a:cubicBezTo>
                    <a:pt x="275" y="0"/>
                    <a:pt x="304" y="94"/>
                    <a:pt x="275" y="0"/>
                  </a:cubicBezTo>
                  <a:cubicBezTo>
                    <a:pt x="176" y="0"/>
                    <a:pt x="275" y="0"/>
                    <a:pt x="176" y="0"/>
                  </a:cubicBezTo>
                  <a:cubicBezTo>
                    <a:pt x="134" y="145"/>
                    <a:pt x="176" y="0"/>
                    <a:pt x="134" y="145"/>
                  </a:cubicBezTo>
                  <a:cubicBezTo>
                    <a:pt x="119" y="97"/>
                    <a:pt x="134" y="145"/>
                    <a:pt x="119" y="97"/>
                  </a:cubicBezTo>
                  <a:cubicBezTo>
                    <a:pt x="90" y="0"/>
                    <a:pt x="119" y="97"/>
                    <a:pt x="90" y="0"/>
                  </a:cubicBezTo>
                  <a:cubicBezTo>
                    <a:pt x="0" y="0"/>
                    <a:pt x="90" y="0"/>
                    <a:pt x="0" y="0"/>
                  </a:cubicBezTo>
                  <a:cubicBezTo>
                    <a:pt x="8" y="24"/>
                    <a:pt x="0" y="0"/>
                    <a:pt x="8" y="24"/>
                  </a:cubicBezTo>
                  <a:cubicBezTo>
                    <a:pt x="23" y="59"/>
                    <a:pt x="8" y="24"/>
                    <a:pt x="23" y="59"/>
                  </a:cubicBezTo>
                  <a:cubicBezTo>
                    <a:pt x="40" y="108"/>
                    <a:pt x="23" y="59"/>
                    <a:pt x="40" y="108"/>
                  </a:cubicBezTo>
                  <a:cubicBezTo>
                    <a:pt x="59" y="162"/>
                    <a:pt x="40" y="108"/>
                    <a:pt x="59" y="162"/>
                  </a:cubicBezTo>
                  <a:cubicBezTo>
                    <a:pt x="77" y="214"/>
                    <a:pt x="59" y="162"/>
                    <a:pt x="77" y="214"/>
                  </a:cubicBezTo>
                  <a:cubicBezTo>
                    <a:pt x="92" y="260"/>
                    <a:pt x="77" y="214"/>
                    <a:pt x="92" y="260"/>
                  </a:cubicBezTo>
                  <a:cubicBezTo>
                    <a:pt x="160" y="260"/>
                    <a:pt x="92" y="260"/>
                    <a:pt x="160" y="260"/>
                  </a:cubicBezTo>
                  <a:cubicBezTo>
                    <a:pt x="174" y="217"/>
                    <a:pt x="160" y="260"/>
                    <a:pt x="174" y="217"/>
                  </a:cubicBezTo>
                  <a:cubicBezTo>
                    <a:pt x="190" y="174"/>
                    <a:pt x="174" y="217"/>
                    <a:pt x="190" y="174"/>
                  </a:cubicBezTo>
                  <a:cubicBezTo>
                    <a:pt x="220" y="84"/>
                    <a:pt x="190" y="174"/>
                    <a:pt x="220" y="84"/>
                  </a:cubicBezTo>
                  <a:cubicBezTo>
                    <a:pt x="221" y="84"/>
                    <a:pt x="220" y="84"/>
                    <a:pt x="221" y="84"/>
                  </a:cubicBezTo>
                  <a:cubicBezTo>
                    <a:pt x="233" y="125"/>
                    <a:pt x="221" y="84"/>
                    <a:pt x="233" y="125"/>
                  </a:cubicBezTo>
                  <a:cubicBezTo>
                    <a:pt x="248" y="170"/>
                    <a:pt x="233" y="125"/>
                    <a:pt x="248" y="170"/>
                  </a:cubicBezTo>
                  <a:cubicBezTo>
                    <a:pt x="264" y="217"/>
                    <a:pt x="248" y="170"/>
                    <a:pt x="264" y="217"/>
                  </a:cubicBezTo>
                  <a:cubicBezTo>
                    <a:pt x="278" y="260"/>
                    <a:pt x="264" y="217"/>
                    <a:pt x="278" y="260"/>
                  </a:cubicBezTo>
                  <a:cubicBezTo>
                    <a:pt x="344" y="260"/>
                    <a:pt x="278" y="260"/>
                    <a:pt x="344" y="260"/>
                  </a:cubicBezTo>
                  <a:cubicBezTo>
                    <a:pt x="360" y="215"/>
                    <a:pt x="344" y="260"/>
                    <a:pt x="360" y="215"/>
                  </a:cubicBezTo>
                  <a:cubicBezTo>
                    <a:pt x="379" y="163"/>
                    <a:pt x="360" y="215"/>
                    <a:pt x="379" y="163"/>
                  </a:cubicBezTo>
                  <a:cubicBezTo>
                    <a:pt x="398" y="110"/>
                    <a:pt x="379" y="163"/>
                    <a:pt x="398" y="110"/>
                  </a:cubicBezTo>
                  <a:cubicBezTo>
                    <a:pt x="416" y="62"/>
                    <a:pt x="398" y="110"/>
                    <a:pt x="416" y="62"/>
                  </a:cubicBezTo>
                  <a:cubicBezTo>
                    <a:pt x="432" y="24"/>
                    <a:pt x="416" y="62"/>
                    <a:pt x="432" y="24"/>
                  </a:cubicBezTo>
                  <a:cubicBezTo>
                    <a:pt x="439" y="10"/>
                    <a:pt x="432" y="24"/>
                    <a:pt x="439" y="10"/>
                  </a:cubicBezTo>
                  <a:cubicBezTo>
                    <a:pt x="443" y="0"/>
                    <a:pt x="439" y="10"/>
                    <a:pt x="443" y="0"/>
                  </a:cubicBezTo>
                  <a:cubicBezTo>
                    <a:pt x="396" y="0"/>
                    <a:pt x="443" y="0"/>
                    <a:pt x="396" y="0"/>
                  </a:cubicBezTo>
                </a:path>
              </a:pathLst>
            </a:custGeom>
            <a:solidFill>
              <a:srgbClr val="9C9B8E"/>
            </a:solidFill>
            <a:ln w="9525">
              <a:solidFill>
                <a:srgbClr val="9C9B8E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Freeform 20"/>
            <p:cNvSpPr>
              <a:spLocks noChangeArrowheads="1"/>
            </p:cNvSpPr>
            <p:nvPr userDrawn="1"/>
          </p:nvSpPr>
          <p:spPr bwMode="auto">
            <a:xfrm>
              <a:off x="5040" y="3888"/>
              <a:ext cx="321" cy="100"/>
            </a:xfrm>
            <a:custGeom>
              <a:avLst/>
              <a:gdLst>
                <a:gd name="T0" fmla="*/ 2 w 800"/>
                <a:gd name="T1" fmla="*/ 0 h 251"/>
                <a:gd name="T2" fmla="*/ 2 w 800"/>
                <a:gd name="T3" fmla="*/ 1 h 251"/>
                <a:gd name="T4" fmla="*/ 1 w 800"/>
                <a:gd name="T5" fmla="*/ 0 h 251"/>
                <a:gd name="T6" fmla="*/ 0 w 800"/>
                <a:gd name="T7" fmla="*/ 0 h 251"/>
                <a:gd name="T8" fmla="*/ 2 w 800"/>
                <a:gd name="T9" fmla="*/ 1 h 251"/>
                <a:gd name="T10" fmla="*/ 3 w 800"/>
                <a:gd name="T11" fmla="*/ 0 h 251"/>
                <a:gd name="T12" fmla="*/ 2 w 800"/>
                <a:gd name="T13" fmla="*/ 0 h 2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0" h="251">
                  <a:moveTo>
                    <a:pt x="640" y="0"/>
                  </a:moveTo>
                  <a:cubicBezTo>
                    <a:pt x="401" y="144"/>
                    <a:pt x="640" y="0"/>
                    <a:pt x="401" y="144"/>
                  </a:cubicBezTo>
                  <a:cubicBezTo>
                    <a:pt x="162" y="0"/>
                    <a:pt x="401" y="144"/>
                    <a:pt x="162" y="0"/>
                  </a:cubicBezTo>
                  <a:cubicBezTo>
                    <a:pt x="0" y="0"/>
                    <a:pt x="162" y="0"/>
                    <a:pt x="0" y="0"/>
                  </a:cubicBezTo>
                  <a:cubicBezTo>
                    <a:pt x="401" y="251"/>
                    <a:pt x="0" y="0"/>
                    <a:pt x="401" y="251"/>
                  </a:cubicBezTo>
                  <a:cubicBezTo>
                    <a:pt x="800" y="0"/>
                    <a:pt x="401" y="251"/>
                    <a:pt x="800" y="0"/>
                  </a:cubicBezTo>
                  <a:cubicBezTo>
                    <a:pt x="640" y="0"/>
                    <a:pt x="800" y="0"/>
                    <a:pt x="640" y="0"/>
                  </a:cubicBezTo>
                </a:path>
              </a:pathLst>
            </a:custGeom>
            <a:solidFill>
              <a:srgbClr val="8AB3B8"/>
            </a:solidFill>
            <a:ln w="9525">
              <a:solidFill>
                <a:srgbClr val="8AB3B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1" name="Freeform 21"/>
            <p:cNvSpPr>
              <a:spLocks noChangeArrowheads="1"/>
            </p:cNvSpPr>
            <p:nvPr userDrawn="1"/>
          </p:nvSpPr>
          <p:spPr bwMode="auto">
            <a:xfrm>
              <a:off x="5161" y="3888"/>
              <a:ext cx="320" cy="100"/>
            </a:xfrm>
            <a:custGeom>
              <a:avLst/>
              <a:gdLst>
                <a:gd name="T0" fmla="*/ 2 w 800"/>
                <a:gd name="T1" fmla="*/ 0 h 251"/>
                <a:gd name="T2" fmla="*/ 2 w 800"/>
                <a:gd name="T3" fmla="*/ 1 h 251"/>
                <a:gd name="T4" fmla="*/ 1 w 800"/>
                <a:gd name="T5" fmla="*/ 0 h 251"/>
                <a:gd name="T6" fmla="*/ 0 w 800"/>
                <a:gd name="T7" fmla="*/ 0 h 251"/>
                <a:gd name="T8" fmla="*/ 2 w 800"/>
                <a:gd name="T9" fmla="*/ 1 h 251"/>
                <a:gd name="T10" fmla="*/ 3 w 800"/>
                <a:gd name="T11" fmla="*/ 0 h 251"/>
                <a:gd name="T12" fmla="*/ 2 w 800"/>
                <a:gd name="T13" fmla="*/ 0 h 2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0" h="251">
                  <a:moveTo>
                    <a:pt x="638" y="0"/>
                  </a:moveTo>
                  <a:cubicBezTo>
                    <a:pt x="401" y="144"/>
                    <a:pt x="638" y="0"/>
                    <a:pt x="401" y="144"/>
                  </a:cubicBezTo>
                  <a:cubicBezTo>
                    <a:pt x="162" y="0"/>
                    <a:pt x="401" y="144"/>
                    <a:pt x="162" y="0"/>
                  </a:cubicBezTo>
                  <a:cubicBezTo>
                    <a:pt x="0" y="0"/>
                    <a:pt x="162" y="0"/>
                    <a:pt x="0" y="0"/>
                  </a:cubicBezTo>
                  <a:cubicBezTo>
                    <a:pt x="401" y="251"/>
                    <a:pt x="0" y="0"/>
                    <a:pt x="401" y="251"/>
                  </a:cubicBezTo>
                  <a:cubicBezTo>
                    <a:pt x="800" y="0"/>
                    <a:pt x="401" y="251"/>
                    <a:pt x="800" y="0"/>
                  </a:cubicBezTo>
                  <a:cubicBezTo>
                    <a:pt x="638" y="0"/>
                    <a:pt x="800" y="0"/>
                    <a:pt x="638" y="0"/>
                  </a:cubicBezTo>
                </a:path>
              </a:pathLst>
            </a:custGeom>
            <a:solidFill>
              <a:srgbClr val="0A5E67"/>
            </a:solidFill>
            <a:ln w="9525">
              <a:solidFill>
                <a:srgbClr val="0A5E6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9" r:id="rId1"/>
    <p:sldLayoutId id="2147484760" r:id="rId2"/>
    <p:sldLayoutId id="2147484761" r:id="rId3"/>
    <p:sldLayoutId id="2147484762" r:id="rId4"/>
    <p:sldLayoutId id="2147484763" r:id="rId5"/>
    <p:sldLayoutId id="2147484764" r:id="rId6"/>
    <p:sldLayoutId id="2147484765" r:id="rId7"/>
    <p:sldLayoutId id="2147484766" r:id="rId8"/>
    <p:sldLayoutId id="2147484767" r:id="rId9"/>
    <p:sldLayoutId id="2147484768" r:id="rId10"/>
    <p:sldLayoutId id="21474847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545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545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545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545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545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545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545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545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545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545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545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545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545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545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45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45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45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45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B35F03-60BE-4D1A-89E5-6212D98CEF6B}" type="datetimeFigureOut">
              <a:rPr lang="en-US"/>
              <a:pPr>
                <a:defRPr/>
              </a:pPr>
              <a:t>7/4/19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ADC031-9473-4C5F-9B90-8378F5B51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1" r:id="rId1"/>
    <p:sldLayoutId id="2147484772" r:id="rId2"/>
    <p:sldLayoutId id="2147484773" r:id="rId3"/>
    <p:sldLayoutId id="2147484774" r:id="rId4"/>
    <p:sldLayoutId id="2147484775" r:id="rId5"/>
    <p:sldLayoutId id="2147484776" r:id="rId6"/>
    <p:sldLayoutId id="2147484777" r:id="rId7"/>
    <p:sldLayoutId id="2147484778" r:id="rId8"/>
    <p:sldLayoutId id="2147484779" r:id="rId9"/>
    <p:sldLayoutId id="2147484780" r:id="rId10"/>
    <p:sldLayoutId id="21474847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16113"/>
            <a:ext cx="9144000" cy="2174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4476750"/>
            <a:ext cx="9144000" cy="2159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nip Same Side Corner Rectangle 2"/>
          <p:cNvSpPr/>
          <p:nvPr/>
        </p:nvSpPr>
        <p:spPr>
          <a:xfrm rot="5400000">
            <a:off x="-35718" y="2174091"/>
            <a:ext cx="2343150" cy="2262187"/>
          </a:xfrm>
          <a:prstGeom prst="snip2SameRect">
            <a:avLst>
              <a:gd name="adj1" fmla="val 26345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3" name="Picture 2"/>
          <p:cNvPicPr preferRelativeResize="0"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45720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9015" y="4692660"/>
            <a:ext cx="3106737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4" descr="IMG_216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2950" y="0"/>
            <a:ext cx="4586288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TextBox 8"/>
          <p:cNvSpPr txBox="1">
            <a:spLocks noChangeArrowheads="1"/>
          </p:cNvSpPr>
          <p:nvPr/>
        </p:nvSpPr>
        <p:spPr bwMode="auto">
          <a:xfrm>
            <a:off x="2339979" y="3068645"/>
            <a:ext cx="649120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d-ID" sz="3000" b="1" dirty="0">
                <a:latin typeface="Cambria" pitchFamily="18" charset="0"/>
              </a:rPr>
              <a:t>PT SENTANA ADIDAYA PRATAMA</a:t>
            </a:r>
          </a:p>
          <a:p>
            <a:pPr algn="ctr"/>
            <a:r>
              <a:rPr lang="id-ID" sz="3000" b="1" dirty="0">
                <a:latin typeface="Cambria" pitchFamily="18" charset="0"/>
              </a:rPr>
              <a:t>PT. WILMAR CHEMICAL INDONESIA</a:t>
            </a:r>
            <a:endParaRPr lang="en-US" sz="3000" b="1" dirty="0">
              <a:latin typeface="Cambria" pitchFamily="18" charset="0"/>
            </a:endParaRPr>
          </a:p>
        </p:txBody>
      </p:sp>
      <p:pic>
        <p:nvPicPr>
          <p:cNvPr id="15" name="Picture 5" descr="mahkota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176" y="2638182"/>
            <a:ext cx="1376508" cy="138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7" descr="wilmar sg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7092" y="2205047"/>
            <a:ext cx="2392146" cy="68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5" y="4692660"/>
            <a:ext cx="3119437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2"/>
          <p:cNvPicPr preferRelativeResize="0">
            <a:picLocks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9438" y="4692660"/>
            <a:ext cx="2952750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9868" y="80973"/>
            <a:ext cx="1385887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3352805" y="1471623"/>
            <a:ext cx="2640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009900"/>
                </a:solidFill>
                <a:latin typeface="Agency FB" pitchFamily="34" charset="0"/>
              </a:rPr>
              <a:t>Best Solution for Agriculture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569918" y="1841504"/>
            <a:ext cx="8574087" cy="493713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600" b="1" kern="0" dirty="0">
                <a:solidFill>
                  <a:schemeClr val="bg1"/>
                </a:solidFill>
              </a:rPr>
              <a:t>FERTILIZER PRODUCTS</a:t>
            </a:r>
            <a:endParaRPr lang="en-US" sz="2600" b="1" kern="0" dirty="0">
              <a:solidFill>
                <a:schemeClr val="bg1"/>
              </a:solidFill>
            </a:endParaRPr>
          </a:p>
        </p:txBody>
      </p:sp>
      <p:pic>
        <p:nvPicPr>
          <p:cNvPr id="7" name="Picture 1" descr="C:\Documents and Settings\User\My Documents\SYAIFUL BAHRI PANJAITAN\MSDS\GAMBAR GONI\NEW T16 IMPOR_c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4176" y="2740076"/>
            <a:ext cx="2507803" cy="3473231"/>
          </a:xfrm>
          <a:prstGeom prst="rect">
            <a:avLst/>
          </a:prstGeom>
          <a:noFill/>
        </p:spPr>
      </p:pic>
      <p:pic>
        <p:nvPicPr>
          <p:cNvPr id="8" name="Picture 1" descr="C:\Documents and Settings\User\My Documents\SYAIFUL BAHRI PANJAITAN\MSDS\GAMBAR GONI\NP 16-20+12S OPP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7349" y="2791327"/>
            <a:ext cx="2275035" cy="34209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6"/>
          <p:cNvSpPr txBox="1">
            <a:spLocks noChangeArrowheads="1"/>
          </p:cNvSpPr>
          <p:nvPr/>
        </p:nvSpPr>
        <p:spPr bwMode="auto">
          <a:xfrm>
            <a:off x="1062875" y="1417218"/>
            <a:ext cx="26622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KIESERITE 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86018" name="Picture 2" descr="C:\Documents and Settings\User\My Documents\SYAIFUL BAHRI PANJAITAN\MSDS\GAMBAR GONI\Kieserite-tepun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660" y="1946482"/>
            <a:ext cx="2800350" cy="4014160"/>
          </a:xfrm>
          <a:prstGeom prst="rect">
            <a:avLst/>
          </a:prstGeom>
          <a:noFill/>
        </p:spPr>
      </p:pic>
      <p:pic>
        <p:nvPicPr>
          <p:cNvPr id="11" name="Picture 2" descr="C:\Documents and Settings\User\My Documents\SYAIFUL BAHRI PANJAITAN\MSDS\GAMBAR GONI\Borat  US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78989"/>
            <a:ext cx="2782750" cy="3743325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0740" y="3934323"/>
            <a:ext cx="3940399" cy="287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866774" y="2844225"/>
            <a:ext cx="26622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BORATE 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Documents and Settings\User\My Documents\SYAIFUL BAHRI PANJAITAN\MSDS\GAMBAR GONI\KC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291" y="1566690"/>
            <a:ext cx="2793214" cy="3991893"/>
          </a:xfrm>
          <a:prstGeom prst="rect">
            <a:avLst/>
          </a:prstGeom>
          <a:noFill/>
        </p:spPr>
      </p:pic>
      <p:sp>
        <p:nvSpPr>
          <p:cNvPr id="30722" name="Text Box 6"/>
          <p:cNvSpPr txBox="1">
            <a:spLocks noChangeArrowheads="1"/>
          </p:cNvSpPr>
          <p:nvPr/>
        </p:nvSpPr>
        <p:spPr bwMode="auto">
          <a:xfrm>
            <a:off x="3622594" y="5830805"/>
            <a:ext cx="26622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sz="2400" b="1" dirty="0">
                <a:solidFill>
                  <a:srgbClr val="C00000"/>
                </a:solidFill>
              </a:rPr>
              <a:t>MOP-CANAD</a:t>
            </a:r>
            <a:r>
              <a:rPr lang="en-US" sz="2400" b="1" dirty="0">
                <a:solidFill>
                  <a:srgbClr val="C00000"/>
                </a:solidFill>
              </a:rPr>
              <a:t>A 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10" name="Picture 4"/>
          <p:cNvPicPr preferRelativeResize="0"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1389" y="1684421"/>
            <a:ext cx="2839453" cy="380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6"/>
          <p:cNvSpPr txBox="1">
            <a:spLocks noChangeArrowheads="1"/>
          </p:cNvSpPr>
          <p:nvPr/>
        </p:nvSpPr>
        <p:spPr bwMode="auto">
          <a:xfrm>
            <a:off x="1865984" y="1149521"/>
            <a:ext cx="26622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ZWAVELZURE AMMONIA (ZA) 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66563" name="Picture 3" descr="C:\Documents and Settings\User\My Documents\SYAIFUL BAHRI PANJAITAN\MSDS\GAMBAR GONI\ZA-chin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0700" y="2045628"/>
            <a:ext cx="2732940" cy="3659903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670" y="2116027"/>
            <a:ext cx="2419351" cy="342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263" y="2149628"/>
            <a:ext cx="2402390" cy="3929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2457" y="2141621"/>
            <a:ext cx="2384657" cy="399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F:\RP Peru\RP peru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356" y="751308"/>
            <a:ext cx="2835275" cy="379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6476" y="2408902"/>
            <a:ext cx="2263775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133477" y="1724699"/>
            <a:ext cx="20217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kern="0" dirty="0"/>
              <a:t>NPK-</a:t>
            </a:r>
            <a:r>
              <a:rPr lang="en-US" b="1" kern="0" dirty="0"/>
              <a:t>MAHKOTA </a:t>
            </a:r>
            <a:endParaRPr lang="id-ID" b="1" kern="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/>
              <a:t>15-15-15</a:t>
            </a:r>
            <a:r>
              <a:rPr lang="en-US" kern="0" dirty="0"/>
              <a:t> </a:t>
            </a:r>
          </a:p>
        </p:txBody>
      </p:sp>
      <p:sp>
        <p:nvSpPr>
          <p:cNvPr id="23562" name="TextBox 21"/>
          <p:cNvSpPr txBox="1">
            <a:spLocks noChangeArrowheads="1"/>
          </p:cNvSpPr>
          <p:nvPr/>
        </p:nvSpPr>
        <p:spPr bwMode="auto">
          <a:xfrm>
            <a:off x="630239" y="1019839"/>
            <a:ext cx="4587875" cy="4016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000" b="1" dirty="0">
                <a:solidFill>
                  <a:schemeClr val="bg1"/>
                </a:solidFill>
              </a:rPr>
              <a:t>NPK  GRADUAL RE</a:t>
            </a:r>
            <a:r>
              <a:rPr lang="en-US" sz="2000" b="1" dirty="0">
                <a:solidFill>
                  <a:schemeClr val="bg1"/>
                </a:solidFill>
              </a:rPr>
              <a:t>LEASED</a:t>
            </a:r>
          </a:p>
        </p:txBody>
      </p:sp>
      <p:pic>
        <p:nvPicPr>
          <p:cNvPr id="23564" name="Picture 5" descr="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0063" y="207965"/>
            <a:ext cx="57150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436253" y="1721524"/>
            <a:ext cx="24384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b="1"/>
              <a:t>NPK-</a:t>
            </a:r>
            <a:r>
              <a:rPr lang="en-US" b="1"/>
              <a:t>MAHKOTA </a:t>
            </a:r>
            <a:endParaRPr lang="id-ID" b="1"/>
          </a:p>
          <a:p>
            <a:pPr algn="ctr"/>
            <a:r>
              <a:rPr lang="en-US" b="1"/>
              <a:t>1</a:t>
            </a:r>
            <a:r>
              <a:rPr lang="id-ID" b="1"/>
              <a:t>2</a:t>
            </a:r>
            <a:r>
              <a:rPr lang="en-US" b="1"/>
              <a:t>-1</a:t>
            </a:r>
            <a:r>
              <a:rPr lang="id-ID" b="1"/>
              <a:t>2</a:t>
            </a:r>
            <a:r>
              <a:rPr lang="en-US" b="1"/>
              <a:t>-</a:t>
            </a:r>
            <a:r>
              <a:rPr lang="id-ID" b="1"/>
              <a:t>17-2+TE</a:t>
            </a:r>
            <a:r>
              <a:rPr lang="en-US"/>
              <a:t> </a:t>
            </a:r>
          </a:p>
        </p:txBody>
      </p:sp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3095" y="2459702"/>
            <a:ext cx="23463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291905" y="1794581"/>
            <a:ext cx="24384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b="1" dirty="0"/>
              <a:t>NPK-</a:t>
            </a:r>
            <a:r>
              <a:rPr lang="en-US" b="1" dirty="0"/>
              <a:t>MAHKOTA </a:t>
            </a:r>
            <a:endParaRPr lang="id-ID" b="1" dirty="0"/>
          </a:p>
          <a:p>
            <a:pPr algn="ctr"/>
            <a:r>
              <a:rPr lang="en-US" b="1" dirty="0"/>
              <a:t>13-8-27-4+0.5B</a:t>
            </a:r>
            <a:r>
              <a:rPr lang="en-US" dirty="0"/>
              <a:t> </a:t>
            </a:r>
          </a:p>
        </p:txBody>
      </p:sp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2742" y="2436181"/>
            <a:ext cx="2506016" cy="333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5" descr="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029" y="5039982"/>
            <a:ext cx="772315" cy="75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549735"/>
            <a:ext cx="822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10000" i="1" dirty="0" err="1">
                <a:solidFill>
                  <a:srgbClr val="FF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cript MT Bold" pitchFamily="66" charset="0"/>
              </a:rPr>
              <a:t>Terima</a:t>
            </a:r>
            <a:r>
              <a:rPr lang="en-US" sz="10000" i="1" dirty="0">
                <a:solidFill>
                  <a:srgbClr val="FF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cript MT Bold" pitchFamily="66" charset="0"/>
              </a:rPr>
              <a:t> </a:t>
            </a:r>
            <a:r>
              <a:rPr lang="en-US" sz="10000" i="1" dirty="0" err="1">
                <a:solidFill>
                  <a:srgbClr val="FF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cript MT Bold" pitchFamily="66" charset="0"/>
              </a:rPr>
              <a:t>Kasih</a:t>
            </a:r>
            <a:endParaRPr lang="en-US" sz="10000" i="1" dirty="0">
              <a:solidFill>
                <a:srgbClr val="FF99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cript MT Bold" pitchFamily="66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01769" y="3385347"/>
            <a:ext cx="888988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Syaiful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Bahri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Panjaitan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, S</a:t>
            </a:r>
            <a:r>
              <a:rPr kumimoji="0" lang="id-ID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.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P., M. Agric. Sc.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46464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(</a:t>
            </a:r>
            <a:r>
              <a:rPr lang="id-ID" sz="1400" b="1" kern="0" dirty="0">
                <a:solidFill>
                  <a:srgbClr val="464646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  <a:t>Agronomic &amp; Agroconsultancy Dept-Medan. </a:t>
            </a:r>
            <a:r>
              <a:rPr kumimoji="0" lang="id-ID" sz="1400" b="1" i="0" u="none" strike="noStrike" kern="0" cap="none" spc="0" normalizeH="0" baseline="0" noProof="0" dirty="0">
                <a:ln>
                  <a:noFill/>
                </a:ln>
                <a:solidFill>
                  <a:srgbClr val="46464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HP: </a:t>
            </a:r>
            <a:r>
              <a:rPr kumimoji="0" lang="id-ID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081265035010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46464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)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b="1" kern="0" dirty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Ramdhani  </a:t>
            </a:r>
            <a:r>
              <a:rPr lang="id-ID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(Marketing Development Dept-Jakarta HP:085223052122)</a:t>
            </a:r>
            <a:r>
              <a:rPr kumimoji="0" lang="id-ID" sz="18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b="1" kern="0" dirty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Wulan Rahmaini &amp; Abdi Armaidi </a:t>
            </a:r>
            <a:r>
              <a:rPr lang="id-ID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(Agronomist)</a:t>
            </a:r>
            <a:r>
              <a:rPr lang="id-ID" sz="1400" b="1" kern="0" dirty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Jambi)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1579563" y="5851602"/>
            <a:ext cx="639445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sz="1700" b="1" dirty="0">
                <a:latin typeface="Calibri" pitchFamily="34" charset="0"/>
              </a:rPr>
              <a:t>DEPARTEMENT OF AGRONOMIC &amp; AGROCONSULTANCY</a:t>
            </a:r>
          </a:p>
          <a:p>
            <a:pPr algn="ctr"/>
            <a:r>
              <a:rPr lang="id-ID" sz="2200" b="1" dirty="0">
                <a:latin typeface="Calibri" pitchFamily="34" charset="0"/>
              </a:rPr>
              <a:t>PT. WILMAR CHEMICAL INDONESIA</a:t>
            </a:r>
          </a:p>
          <a:p>
            <a:pPr algn="ctr"/>
            <a:r>
              <a:rPr lang="id-ID" sz="1600" b="1" dirty="0">
                <a:latin typeface="Calibri" pitchFamily="34" charset="0"/>
              </a:rPr>
              <a:t>SIANTAR  3rd JULY2019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41945" y="1646833"/>
            <a:ext cx="7872666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id-ID" dirty="0">
                <a:latin typeface="Cambria" pitchFamily="18" charset="0"/>
              </a:rPr>
              <a:t>PT. SADP F</a:t>
            </a:r>
            <a:r>
              <a:rPr lang="en-US" dirty="0" err="1">
                <a:latin typeface="Cambria" pitchFamily="18" charset="0"/>
              </a:rPr>
              <a:t>ounded</a:t>
            </a:r>
            <a:r>
              <a:rPr lang="en-US" dirty="0">
                <a:latin typeface="Cambria" pitchFamily="18" charset="0"/>
              </a:rPr>
              <a:t> 1999</a:t>
            </a:r>
            <a:r>
              <a:rPr lang="id-ID" dirty="0">
                <a:latin typeface="Cambria" pitchFamily="18" charset="0"/>
              </a:rPr>
              <a:t> and PT. WCI 2013</a:t>
            </a:r>
            <a:r>
              <a:rPr lang="en-US" dirty="0">
                <a:latin typeface="Cambria" pitchFamily="18" charset="0"/>
              </a:rPr>
              <a:t> in Indonesia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d-ID" dirty="0">
                <a:latin typeface="Cambria" pitchFamily="18" charset="0"/>
              </a:rPr>
              <a:t>Are</a:t>
            </a:r>
            <a:r>
              <a:rPr lang="en-US" dirty="0">
                <a:latin typeface="Cambria" pitchFamily="18" charset="0"/>
              </a:rPr>
              <a:t> subsidiary company of </a:t>
            </a:r>
            <a:r>
              <a:rPr lang="en-US" dirty="0" err="1">
                <a:latin typeface="Cambria" pitchFamily="18" charset="0"/>
              </a:rPr>
              <a:t>Wilmar</a:t>
            </a:r>
            <a:r>
              <a:rPr lang="en-US" dirty="0">
                <a:latin typeface="Cambria" pitchFamily="18" charset="0"/>
              </a:rPr>
              <a:t> International Ltd, which focusing the business on fertilizer and </a:t>
            </a:r>
            <a:r>
              <a:rPr lang="id-ID" dirty="0">
                <a:latin typeface="Cambria" pitchFamily="18" charset="0"/>
              </a:rPr>
              <a:t>agrochemicals (</a:t>
            </a:r>
            <a:r>
              <a:rPr lang="en-US" dirty="0">
                <a:latin typeface="Cambria" pitchFamily="18" charset="0"/>
              </a:rPr>
              <a:t>pesticide</a:t>
            </a:r>
            <a:r>
              <a:rPr lang="id-ID" dirty="0">
                <a:latin typeface="Cambria" pitchFamily="18" charset="0"/>
              </a:rPr>
              <a:t>)</a:t>
            </a:r>
            <a:r>
              <a:rPr lang="en-US" dirty="0">
                <a:latin typeface="Cambria" pitchFamily="18" charset="0"/>
              </a:rPr>
              <a:t>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766549" y="4868772"/>
            <a:ext cx="51689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u"/>
              <a:defRPr/>
            </a:pPr>
            <a:r>
              <a:rPr lang="id-ID" b="1" dirty="0">
                <a:latin typeface="Cambria" pitchFamily="18" charset="0"/>
                <a:cs typeface="Arial" charset="0"/>
              </a:rPr>
              <a:t>LO: </a:t>
            </a:r>
          </a:p>
          <a:p>
            <a:pPr marL="355600" indent="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defRPr/>
            </a:pPr>
            <a:r>
              <a:rPr lang="id-ID" b="1" dirty="0">
                <a:latin typeface="Cambria" pitchFamily="18" charset="0"/>
                <a:cs typeface="Arial" charset="0"/>
              </a:rPr>
              <a:t>B&amp;G Tower </a:t>
            </a:r>
          </a:p>
          <a:p>
            <a:pPr marL="355600" indent="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defRPr/>
            </a:pPr>
            <a:r>
              <a:rPr lang="id-ID" dirty="0">
                <a:latin typeface="Cambria" pitchFamily="18" charset="0"/>
                <a:cs typeface="Arial" charset="0"/>
              </a:rPr>
              <a:t>Jln. Putri Hijau No. 10 7th Floor </a:t>
            </a:r>
            <a:endParaRPr lang="en-US" dirty="0">
              <a:latin typeface="Cambria" pitchFamily="18" charset="0"/>
              <a:cs typeface="Arial" charset="0"/>
            </a:endParaRPr>
          </a:p>
          <a:p>
            <a:pPr marL="355600" indent="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defRPr/>
            </a:pPr>
            <a:r>
              <a:rPr lang="id-ID" dirty="0">
                <a:latin typeface="Cambria" pitchFamily="18" charset="0"/>
                <a:cs typeface="Arial" charset="0"/>
              </a:rPr>
              <a:t>Medan 20111 </a:t>
            </a:r>
            <a:endParaRPr lang="en-US" dirty="0">
              <a:latin typeface="Cambria" pitchFamily="18" charset="0"/>
              <a:cs typeface="Arial" charset="0"/>
            </a:endParaRPr>
          </a:p>
          <a:p>
            <a:pPr marL="355600" indent="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defRPr/>
            </a:pPr>
            <a:r>
              <a:rPr lang="id-ID" dirty="0">
                <a:latin typeface="Cambria" pitchFamily="18" charset="0"/>
                <a:cs typeface="Arial" charset="0"/>
              </a:rPr>
              <a:t>Indonesia</a:t>
            </a:r>
          </a:p>
          <a:p>
            <a:pPr marL="355600" indent="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defRPr/>
            </a:pPr>
            <a:endParaRPr lang="en-US" dirty="0">
              <a:latin typeface="Cambria" pitchFamily="18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145" y="2859544"/>
            <a:ext cx="2590800" cy="3681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679632" y="301403"/>
            <a:ext cx="649120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d-ID" sz="3000" b="1" dirty="0">
                <a:latin typeface="Cambria" pitchFamily="18" charset="0"/>
              </a:rPr>
              <a:t>PT SENTANA ADIDAYA PRATAMA</a:t>
            </a:r>
          </a:p>
          <a:p>
            <a:pPr algn="ctr"/>
            <a:r>
              <a:rPr lang="id-ID" sz="3000" b="1" dirty="0">
                <a:latin typeface="Cambria" pitchFamily="18" charset="0"/>
              </a:rPr>
              <a:t>PT. WILMAR CHEMICAL INDONESIA</a:t>
            </a:r>
            <a:endParaRPr lang="en-US" sz="3000" b="1" dirty="0">
              <a:latin typeface="Cambria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750508" y="2879565"/>
            <a:ext cx="51689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u"/>
              <a:defRPr/>
            </a:pPr>
            <a:r>
              <a:rPr lang="en-US" b="1" dirty="0">
                <a:latin typeface="Cambria" pitchFamily="18" charset="0"/>
                <a:cs typeface="Arial" charset="0"/>
              </a:rPr>
              <a:t>Head Office</a:t>
            </a:r>
            <a:r>
              <a:rPr lang="id-ID" b="1" dirty="0">
                <a:latin typeface="Cambria" pitchFamily="18" charset="0"/>
                <a:cs typeface="Arial" charset="0"/>
              </a:rPr>
              <a:t>: </a:t>
            </a:r>
          </a:p>
          <a:p>
            <a:pPr marL="355600" indent="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defRPr/>
            </a:pPr>
            <a:r>
              <a:rPr lang="id-ID" b="1" dirty="0">
                <a:latin typeface="Cambria" pitchFamily="18" charset="0"/>
                <a:cs typeface="Arial" charset="0"/>
              </a:rPr>
              <a:t>Multivision Tower </a:t>
            </a:r>
          </a:p>
          <a:p>
            <a:pPr marL="355600" indent="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defRPr/>
            </a:pPr>
            <a:r>
              <a:rPr lang="id-ID" dirty="0">
                <a:latin typeface="Cambria" pitchFamily="18" charset="0"/>
                <a:cs typeface="Arial" charset="0"/>
              </a:rPr>
              <a:t>Jln. Kuningan Mulia 12 th-17th Floor </a:t>
            </a:r>
            <a:endParaRPr lang="en-US" dirty="0">
              <a:latin typeface="Cambria" pitchFamily="18" charset="0"/>
              <a:cs typeface="Arial" charset="0"/>
            </a:endParaRPr>
          </a:p>
          <a:p>
            <a:pPr marL="355600" indent="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defRPr/>
            </a:pPr>
            <a:r>
              <a:rPr lang="id-ID" dirty="0">
                <a:latin typeface="Cambria" pitchFamily="18" charset="0"/>
                <a:cs typeface="Arial" charset="0"/>
              </a:rPr>
              <a:t>Jakarta </a:t>
            </a:r>
            <a:endParaRPr lang="en-US" dirty="0">
              <a:latin typeface="Cambria" pitchFamily="18" charset="0"/>
              <a:cs typeface="Arial" charset="0"/>
            </a:endParaRPr>
          </a:p>
          <a:p>
            <a:pPr marL="355600" indent="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defRPr/>
            </a:pPr>
            <a:r>
              <a:rPr lang="id-ID" dirty="0">
                <a:latin typeface="Cambria" pitchFamily="18" charset="0"/>
                <a:cs typeface="Arial" charset="0"/>
              </a:rPr>
              <a:t>Indonesia</a:t>
            </a:r>
          </a:p>
          <a:p>
            <a:pPr marL="355600" indent="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defRPr/>
            </a:pPr>
            <a:endParaRPr lang="en-US" dirty="0">
              <a:latin typeface="Cambria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Gambar terkai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100" y="986245"/>
            <a:ext cx="8199455" cy="4996545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rot="5400000">
            <a:off x="1200407" y="2324186"/>
            <a:ext cx="548640" cy="3416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99545" y="2782393"/>
            <a:ext cx="1308537" cy="74458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100" b="1" dirty="0">
                <a:solidFill>
                  <a:srgbClr val="F0D562"/>
                </a:solidFill>
              </a:rPr>
              <a:t>North Sumatera:</a:t>
            </a:r>
          </a:p>
          <a:p>
            <a:r>
              <a:rPr lang="id-ID" sz="1100" b="1" i="1" dirty="0">
                <a:solidFill>
                  <a:srgbClr val="F0D562"/>
                </a:solidFill>
              </a:rPr>
              <a:t>- Medan-HQ</a:t>
            </a:r>
            <a:br>
              <a:rPr lang="id-ID" sz="1100" b="1" dirty="0">
                <a:solidFill>
                  <a:srgbClr val="F0D562"/>
                </a:solidFill>
              </a:rPr>
            </a:br>
            <a:r>
              <a:rPr lang="id-ID" sz="1100" b="1" dirty="0">
                <a:solidFill>
                  <a:srgbClr val="F0D562"/>
                </a:solidFill>
              </a:rPr>
              <a:t>- RantauPrapat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4751" y="6123255"/>
            <a:ext cx="8418933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Indonesian Map and Business Unit of  PT. SADP/PT. WCI </a:t>
            </a:r>
          </a:p>
        </p:txBody>
      </p:sp>
      <p:pic>
        <p:nvPicPr>
          <p:cNvPr id="14" name="Picture 5" descr="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2872" y="1985556"/>
            <a:ext cx="196231" cy="30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b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1263" y="2947850"/>
            <a:ext cx="156417" cy="23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2036" y="2503716"/>
            <a:ext cx="196231" cy="30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>
          <a:xfrm rot="5400000">
            <a:off x="1538702" y="3286484"/>
            <a:ext cx="548640" cy="3416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35573" y="3783876"/>
            <a:ext cx="1218612" cy="5831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100" b="1" dirty="0">
                <a:solidFill>
                  <a:srgbClr val="F391DE"/>
                </a:solidFill>
              </a:rPr>
              <a:t>West Sumatera  :- Padang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5400000" flipH="1" flipV="1">
            <a:off x="2150478" y="2053384"/>
            <a:ext cx="457200" cy="32154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137918" y="1611088"/>
            <a:ext cx="803868" cy="3962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100" b="1" dirty="0">
                <a:solidFill>
                  <a:srgbClr val="C854B2"/>
                </a:solidFill>
              </a:rPr>
              <a:t>Riau :</a:t>
            </a:r>
            <a:br>
              <a:rPr lang="id-ID" sz="1100" b="1" dirty="0">
                <a:solidFill>
                  <a:srgbClr val="C854B2"/>
                </a:solidFill>
              </a:rPr>
            </a:br>
            <a:r>
              <a:rPr lang="id-ID" sz="1100" b="1" dirty="0">
                <a:solidFill>
                  <a:srgbClr val="C854B2"/>
                </a:solidFill>
              </a:rPr>
              <a:t>Pekanbaru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5400000" flipH="1" flipV="1">
            <a:off x="2418434" y="2728298"/>
            <a:ext cx="457200" cy="32154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5" descr="b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9653" y="3074125"/>
            <a:ext cx="156417" cy="23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2596793" y="2246813"/>
            <a:ext cx="505766" cy="396238"/>
          </a:xfrm>
          <a:prstGeom prst="rect">
            <a:avLst/>
          </a:prstGeom>
          <a:solidFill>
            <a:schemeClr val="tx1"/>
          </a:solidFill>
          <a:ln>
            <a:solidFill>
              <a:srgbClr val="5782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200" b="1" dirty="0">
                <a:solidFill>
                  <a:srgbClr val="00B0F0"/>
                </a:solidFill>
              </a:rPr>
              <a:t>Jambi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5400000">
            <a:off x="1846852" y="3948336"/>
            <a:ext cx="548640" cy="3416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5" descr="b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9411" y="3701141"/>
            <a:ext cx="99538" cy="152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1308538" y="4419603"/>
            <a:ext cx="842780" cy="3962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100" b="1" dirty="0">
                <a:solidFill>
                  <a:srgbClr val="21C153"/>
                </a:solidFill>
              </a:rPr>
              <a:t>Bengkulu</a:t>
            </a:r>
          </a:p>
        </p:txBody>
      </p:sp>
      <p:pic>
        <p:nvPicPr>
          <p:cNvPr id="31" name="Picture 5" descr="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3971" y="3470364"/>
            <a:ext cx="196231" cy="30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Straight Arrow Connector 31"/>
          <p:cNvCxnSpPr/>
          <p:nvPr/>
        </p:nvCxnSpPr>
        <p:spPr>
          <a:xfrm rot="5400000">
            <a:off x="1785725" y="4268042"/>
            <a:ext cx="1267096" cy="28135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324303" y="5072745"/>
            <a:ext cx="1456709" cy="3962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100" b="1" dirty="0">
                <a:solidFill>
                  <a:srgbClr val="FFC000"/>
                </a:solidFill>
              </a:rPr>
              <a:t>South Sumatera :</a:t>
            </a:r>
          </a:p>
          <a:p>
            <a:r>
              <a:rPr lang="id-ID" sz="1100" b="1" dirty="0">
                <a:solidFill>
                  <a:srgbClr val="FFC000"/>
                </a:solidFill>
              </a:rPr>
              <a:t>- Palembang</a:t>
            </a:r>
          </a:p>
        </p:txBody>
      </p:sp>
      <p:pic>
        <p:nvPicPr>
          <p:cNvPr id="36" name="Picture 5" descr="b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8867" y="3200398"/>
            <a:ext cx="99538" cy="152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6"/>
          <p:cNvSpPr/>
          <p:nvPr/>
        </p:nvSpPr>
        <p:spPr>
          <a:xfrm>
            <a:off x="2916621" y="1145179"/>
            <a:ext cx="930165" cy="396238"/>
          </a:xfrm>
          <a:prstGeom prst="rect">
            <a:avLst/>
          </a:prstGeom>
          <a:solidFill>
            <a:schemeClr val="tx1"/>
          </a:solidFill>
          <a:ln>
            <a:solidFill>
              <a:srgbClr val="5782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100" b="1" dirty="0">
                <a:solidFill>
                  <a:srgbClr val="00B050"/>
                </a:solidFill>
              </a:rPr>
              <a:t>Bangka &amp; Belitung</a:t>
            </a:r>
          </a:p>
        </p:txBody>
      </p:sp>
      <p:cxnSp>
        <p:nvCxnSpPr>
          <p:cNvPr id="38" name="Straight Arrow Connector 37"/>
          <p:cNvCxnSpPr>
            <a:endCxn id="37" idx="2"/>
          </p:cNvCxnSpPr>
          <p:nvPr/>
        </p:nvCxnSpPr>
        <p:spPr>
          <a:xfrm rot="5400000" flipH="1" flipV="1">
            <a:off x="2323209" y="2133200"/>
            <a:ext cx="1650278" cy="46671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 descr="b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1346" y="3870958"/>
            <a:ext cx="156417" cy="23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40"/>
          <p:cNvSpPr/>
          <p:nvPr/>
        </p:nvSpPr>
        <p:spPr>
          <a:xfrm>
            <a:off x="3035573" y="3705499"/>
            <a:ext cx="874275" cy="396238"/>
          </a:xfrm>
          <a:prstGeom prst="rect">
            <a:avLst/>
          </a:prstGeom>
          <a:solidFill>
            <a:schemeClr val="tx1"/>
          </a:solidFill>
          <a:ln>
            <a:solidFill>
              <a:srgbClr val="5782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100" b="1" dirty="0">
                <a:solidFill>
                  <a:srgbClr val="EF1180"/>
                </a:solidFill>
              </a:rPr>
              <a:t>Lampung</a:t>
            </a:r>
          </a:p>
        </p:txBody>
      </p:sp>
      <p:cxnSp>
        <p:nvCxnSpPr>
          <p:cNvPr id="42" name="Straight Arrow Connector 41"/>
          <p:cNvCxnSpPr>
            <a:endCxn id="41" idx="1"/>
          </p:cNvCxnSpPr>
          <p:nvPr/>
        </p:nvCxnSpPr>
        <p:spPr>
          <a:xfrm flipV="1">
            <a:off x="2814508" y="3903618"/>
            <a:ext cx="221065" cy="11103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2374012" y="4615938"/>
            <a:ext cx="829030" cy="461665"/>
          </a:xfrm>
          <a:prstGeom prst="rect">
            <a:avLst/>
          </a:prstGeom>
          <a:solidFill>
            <a:srgbClr val="0AF0F6"/>
          </a:solidFill>
        </p:spPr>
        <p:txBody>
          <a:bodyPr wrap="square">
            <a:spAutoFit/>
          </a:bodyPr>
          <a:lstStyle/>
          <a:p>
            <a:r>
              <a:rPr lang="en-US" sz="1200" b="1" i="1" dirty="0"/>
              <a:t>Jakarta-HQ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rot="10800000" flipV="1">
            <a:off x="2740821" y="4284621"/>
            <a:ext cx="311501" cy="3135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5" descr="b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0125" y="4336866"/>
            <a:ext cx="156417" cy="23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Straight Arrow Connector 47"/>
          <p:cNvCxnSpPr/>
          <p:nvPr/>
        </p:nvCxnSpPr>
        <p:spPr>
          <a:xfrm rot="5400000">
            <a:off x="2816856" y="4894554"/>
            <a:ext cx="748933" cy="1674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2848002" y="5277398"/>
            <a:ext cx="535912" cy="3962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100" b="1" dirty="0">
                <a:solidFill>
                  <a:srgbClr val="00E266"/>
                </a:solidFill>
              </a:rPr>
              <a:t>West Java</a:t>
            </a:r>
          </a:p>
        </p:txBody>
      </p:sp>
      <p:pic>
        <p:nvPicPr>
          <p:cNvPr id="51" name="Picture 5" descr="b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8563" y="4476203"/>
            <a:ext cx="156417" cy="23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2" name="Straight Arrow Connector 51"/>
          <p:cNvCxnSpPr/>
          <p:nvPr/>
        </p:nvCxnSpPr>
        <p:spPr>
          <a:xfrm rot="16200000" flipH="1">
            <a:off x="3356116" y="4914987"/>
            <a:ext cx="531222" cy="1674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3397313" y="5259981"/>
            <a:ext cx="685956" cy="3962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100" b="1" dirty="0">
                <a:solidFill>
                  <a:srgbClr val="FFFF00"/>
                </a:solidFill>
              </a:rPr>
              <a:t>Central Java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122991" y="5268689"/>
            <a:ext cx="589503" cy="3962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100" b="1" dirty="0">
                <a:solidFill>
                  <a:srgbClr val="F36D93"/>
                </a:solidFill>
              </a:rPr>
              <a:t>East Java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rot="16200000" flipH="1">
            <a:off x="3835088" y="4897571"/>
            <a:ext cx="531222" cy="1674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" descr="b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7390" y="4537163"/>
            <a:ext cx="156417" cy="23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0" name="Straight Arrow Connector 59"/>
          <p:cNvCxnSpPr/>
          <p:nvPr/>
        </p:nvCxnSpPr>
        <p:spPr>
          <a:xfrm rot="5400000" flipH="1" flipV="1">
            <a:off x="3396474" y="2517949"/>
            <a:ext cx="500744" cy="36846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 descr="b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5699" y="2773678"/>
            <a:ext cx="201919" cy="30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Rectangle 63"/>
          <p:cNvSpPr/>
          <p:nvPr/>
        </p:nvSpPr>
        <p:spPr>
          <a:xfrm>
            <a:off x="3192997" y="1797269"/>
            <a:ext cx="1225898" cy="51050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100" b="1" dirty="0">
                <a:solidFill>
                  <a:srgbClr val="FF9900"/>
                </a:solidFill>
              </a:rPr>
              <a:t>West Kalimantan:</a:t>
            </a:r>
          </a:p>
          <a:p>
            <a:r>
              <a:rPr lang="id-ID" sz="1100" b="1" dirty="0">
                <a:solidFill>
                  <a:srgbClr val="FF9900"/>
                </a:solidFill>
              </a:rPr>
              <a:t>- Pontianak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 rot="5400000">
            <a:off x="3833246" y="3592790"/>
            <a:ext cx="474614" cy="4689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5" descr="b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4476" y="3069769"/>
            <a:ext cx="201919" cy="30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Rectangle 68"/>
          <p:cNvSpPr/>
          <p:nvPr/>
        </p:nvSpPr>
        <p:spPr>
          <a:xfrm>
            <a:off x="3848338" y="3866608"/>
            <a:ext cx="1496172" cy="3962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100" b="1" dirty="0">
                <a:solidFill>
                  <a:srgbClr val="FF66CC"/>
                </a:solidFill>
              </a:rPr>
              <a:t>Central Kalimantan :- Sampit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 rot="5400000" flipH="1" flipV="1">
            <a:off x="4380710" y="2021732"/>
            <a:ext cx="1071158" cy="37179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4367048" y="1280163"/>
            <a:ext cx="1425121" cy="3962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100" b="1" dirty="0">
                <a:solidFill>
                  <a:srgbClr val="FFCC00"/>
                </a:solidFill>
              </a:rPr>
              <a:t>East Kalimantan :</a:t>
            </a:r>
          </a:p>
          <a:p>
            <a:r>
              <a:rPr lang="id-ID" sz="1100" b="1" dirty="0">
                <a:solidFill>
                  <a:srgbClr val="FFCC00"/>
                </a:solidFill>
              </a:rPr>
              <a:t>- Samarinda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 rot="5400000" flipH="1" flipV="1">
            <a:off x="4313887" y="2308616"/>
            <a:ext cx="1476111" cy="1065123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5234152" y="1680757"/>
            <a:ext cx="1485814" cy="3962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100" b="1" dirty="0">
                <a:solidFill>
                  <a:srgbClr val="973184"/>
                </a:solidFill>
              </a:rPr>
              <a:t>South Kalimantan :</a:t>
            </a:r>
          </a:p>
          <a:p>
            <a:r>
              <a:rPr lang="id-ID" sz="1100" b="1" dirty="0">
                <a:solidFill>
                  <a:srgbClr val="973184"/>
                </a:solidFill>
              </a:rPr>
              <a:t>- Banjarmasin</a:t>
            </a:r>
          </a:p>
        </p:txBody>
      </p:sp>
      <p:pic>
        <p:nvPicPr>
          <p:cNvPr id="79" name="Picture 5" descr="b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3835" y="2712718"/>
            <a:ext cx="201919" cy="30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5" descr="b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3060" y="3483427"/>
            <a:ext cx="136366" cy="20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1" name="Straight Arrow Connector 80"/>
          <p:cNvCxnSpPr/>
          <p:nvPr/>
        </p:nvCxnSpPr>
        <p:spPr>
          <a:xfrm flipV="1">
            <a:off x="5517516" y="2651760"/>
            <a:ext cx="1825448" cy="47462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5" descr="b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4644" y="3074127"/>
            <a:ext cx="142196" cy="21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Rectangle 84"/>
          <p:cNvSpPr/>
          <p:nvPr/>
        </p:nvSpPr>
        <p:spPr>
          <a:xfrm>
            <a:off x="6800353" y="1576551"/>
            <a:ext cx="1323032" cy="52221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100" b="1" dirty="0">
                <a:solidFill>
                  <a:srgbClr val="9451ED"/>
                </a:solidFill>
              </a:rPr>
              <a:t>North Sulawesi  :</a:t>
            </a:r>
            <a:br>
              <a:rPr lang="id-ID" sz="1100" b="1" dirty="0">
                <a:solidFill>
                  <a:srgbClr val="9451ED"/>
                </a:solidFill>
              </a:rPr>
            </a:br>
            <a:r>
              <a:rPr lang="id-ID" sz="1100" b="1" dirty="0">
                <a:solidFill>
                  <a:srgbClr val="9451ED"/>
                </a:solidFill>
              </a:rPr>
              <a:t>- Bitung</a:t>
            </a:r>
          </a:p>
        </p:txBody>
      </p:sp>
      <p:cxnSp>
        <p:nvCxnSpPr>
          <p:cNvPr id="87" name="Straight Arrow Connector 86"/>
          <p:cNvCxnSpPr/>
          <p:nvPr/>
        </p:nvCxnSpPr>
        <p:spPr>
          <a:xfrm flipV="1">
            <a:off x="5996489" y="2168434"/>
            <a:ext cx="1135461" cy="4702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7359712" y="2203269"/>
            <a:ext cx="1453212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100" b="1" dirty="0">
                <a:solidFill>
                  <a:srgbClr val="9451ED"/>
                </a:solidFill>
              </a:rPr>
              <a:t>Central Sulawesi :</a:t>
            </a:r>
            <a:br>
              <a:rPr lang="id-ID" sz="1100" b="1" dirty="0">
                <a:solidFill>
                  <a:srgbClr val="9451ED"/>
                </a:solidFill>
              </a:rPr>
            </a:br>
            <a:r>
              <a:rPr lang="id-ID" sz="1100" b="1" dirty="0">
                <a:solidFill>
                  <a:srgbClr val="9451ED"/>
                </a:solidFill>
              </a:rPr>
              <a:t>- Palu</a:t>
            </a:r>
            <a:br>
              <a:rPr lang="id-ID" sz="1100" b="1" dirty="0">
                <a:solidFill>
                  <a:srgbClr val="9451ED"/>
                </a:solidFill>
              </a:rPr>
            </a:br>
            <a:r>
              <a:rPr lang="id-ID" sz="1100" b="1" dirty="0">
                <a:solidFill>
                  <a:srgbClr val="9451ED"/>
                </a:solidFill>
              </a:rPr>
              <a:t>- Luwuk</a:t>
            </a:r>
          </a:p>
        </p:txBody>
      </p:sp>
      <p:pic>
        <p:nvPicPr>
          <p:cNvPr id="95" name="Picture 5" descr="b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6770" y="2538547"/>
            <a:ext cx="108069" cy="16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5" descr="b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1677" y="160883"/>
            <a:ext cx="525093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9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9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9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9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9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4" grpId="0" animBg="1"/>
      <p:bldP spid="27" grpId="0" animBg="1"/>
      <p:bldP spid="30" grpId="0" animBg="1"/>
      <p:bldP spid="35" grpId="0" animBg="1"/>
      <p:bldP spid="37" grpId="0" animBg="1"/>
      <p:bldP spid="41" grpId="0" animBg="1"/>
      <p:bldP spid="44" grpId="0" animBg="1"/>
      <p:bldP spid="50" grpId="0" animBg="1"/>
      <p:bldP spid="55" grpId="0" animBg="1"/>
      <p:bldP spid="57" grpId="0" animBg="1"/>
      <p:bldP spid="64" grpId="0" animBg="1"/>
      <p:bldP spid="69" grpId="0" animBg="1"/>
      <p:bldP spid="72" grpId="0" animBg="1"/>
      <p:bldP spid="76" grpId="0" animBg="1"/>
      <p:bldP spid="85" grpId="0" animBg="1"/>
      <p:bldP spid="9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1049338"/>
            <a:ext cx="9144000" cy="58086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95" name="TextBox 8"/>
          <p:cNvSpPr txBox="1">
            <a:spLocks noChangeArrowheads="1"/>
          </p:cNvSpPr>
          <p:nvPr/>
        </p:nvSpPr>
        <p:spPr bwMode="auto">
          <a:xfrm>
            <a:off x="1698625" y="303213"/>
            <a:ext cx="58324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sz="3000" b="1">
                <a:latin typeface="Cambria" pitchFamily="18" charset="0"/>
              </a:rPr>
              <a:t>PT SENTANA ADIDAYA PRATAMA</a:t>
            </a:r>
            <a:endParaRPr lang="en-US" sz="3000" b="1">
              <a:latin typeface="Cambria" pitchFamily="18" charset="0"/>
            </a:endParaRPr>
          </a:p>
        </p:txBody>
      </p:sp>
      <p:sp>
        <p:nvSpPr>
          <p:cNvPr id="27" name="Snip Same Side Corner Rectangle 26">
            <a:hlinkClick r:id="rId2" action="ppaction://hlinksldjump"/>
          </p:cNvPr>
          <p:cNvSpPr/>
          <p:nvPr/>
        </p:nvSpPr>
        <p:spPr>
          <a:xfrm rot="10800000">
            <a:off x="0" y="1049741"/>
            <a:ext cx="2286000" cy="457200"/>
          </a:xfrm>
          <a:prstGeom prst="snip2SameRect">
            <a:avLst>
              <a:gd name="adj1" fmla="val 43533"/>
              <a:gd name="adj2" fmla="val 0"/>
            </a:avLst>
          </a:prstGeom>
          <a:gradFill>
            <a:gsLst>
              <a:gs pos="100000">
                <a:schemeClr val="dk1">
                  <a:shade val="51000"/>
                  <a:satMod val="130000"/>
                  <a:alpha val="0"/>
                </a:schemeClr>
              </a:gs>
              <a:gs pos="18000">
                <a:schemeClr val="dk1">
                  <a:shade val="93000"/>
                  <a:satMod val="130000"/>
                  <a:alpha val="66000"/>
                </a:schemeClr>
              </a:gs>
              <a:gs pos="7000">
                <a:schemeClr val="dk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Snip Same Side Corner Rectangle 30">
            <a:hlinkClick r:id="rId3" action="ppaction://hlinksldjump"/>
          </p:cNvPr>
          <p:cNvSpPr/>
          <p:nvPr/>
        </p:nvSpPr>
        <p:spPr>
          <a:xfrm rot="10800000">
            <a:off x="2292824" y="1049742"/>
            <a:ext cx="2286000" cy="457200"/>
          </a:xfrm>
          <a:prstGeom prst="snip2SameRect">
            <a:avLst>
              <a:gd name="adj1" fmla="val 43533"/>
              <a:gd name="adj2" fmla="val 0"/>
            </a:avLst>
          </a:prstGeom>
          <a:gradFill>
            <a:gsLst>
              <a:gs pos="100000">
                <a:schemeClr val="dk1">
                  <a:shade val="51000"/>
                  <a:satMod val="130000"/>
                  <a:alpha val="0"/>
                </a:schemeClr>
              </a:gs>
              <a:gs pos="18000">
                <a:schemeClr val="dk1">
                  <a:shade val="93000"/>
                  <a:satMod val="130000"/>
                  <a:alpha val="66000"/>
                </a:schemeClr>
              </a:gs>
              <a:gs pos="7000">
                <a:schemeClr val="dk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Snip Same Side Corner Rectangle 31">
            <a:hlinkClick r:id="rId4" action="ppaction://hlinksldjump"/>
          </p:cNvPr>
          <p:cNvSpPr/>
          <p:nvPr/>
        </p:nvSpPr>
        <p:spPr>
          <a:xfrm rot="10800000">
            <a:off x="4578824" y="1049742"/>
            <a:ext cx="2286000" cy="457200"/>
          </a:xfrm>
          <a:prstGeom prst="snip2SameRect">
            <a:avLst>
              <a:gd name="adj1" fmla="val 43533"/>
              <a:gd name="adj2" fmla="val 0"/>
            </a:avLst>
          </a:prstGeom>
          <a:gradFill>
            <a:gsLst>
              <a:gs pos="100000">
                <a:schemeClr val="dk1">
                  <a:shade val="51000"/>
                  <a:satMod val="130000"/>
                  <a:alpha val="0"/>
                </a:schemeClr>
              </a:gs>
              <a:gs pos="18000">
                <a:schemeClr val="dk1">
                  <a:shade val="93000"/>
                  <a:satMod val="130000"/>
                  <a:alpha val="66000"/>
                </a:schemeClr>
              </a:gs>
              <a:gs pos="7000">
                <a:schemeClr val="dk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858000" y="1049338"/>
            <a:ext cx="2286000" cy="457200"/>
            <a:chOff x="6858000" y="1049742"/>
            <a:chExt cx="2286000" cy="457200"/>
          </a:xfrm>
        </p:grpSpPr>
        <p:sp>
          <p:nvSpPr>
            <p:cNvPr id="30" name="Snip Same Side Corner Rectangle 29"/>
            <p:cNvSpPr/>
            <p:nvPr/>
          </p:nvSpPr>
          <p:spPr>
            <a:xfrm rot="10800000">
              <a:off x="6858000" y="1049742"/>
              <a:ext cx="2286000" cy="457200"/>
            </a:xfrm>
            <a:prstGeom prst="snip2SameRect">
              <a:avLst>
                <a:gd name="adj1" fmla="val 43533"/>
                <a:gd name="adj2" fmla="val 0"/>
              </a:avLst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214" name="TextBox 36"/>
            <p:cNvSpPr txBox="1">
              <a:spLocks noChangeArrowheads="1"/>
            </p:cNvSpPr>
            <p:nvPr/>
          </p:nvSpPr>
          <p:spPr bwMode="auto">
            <a:xfrm>
              <a:off x="7391400" y="1092116"/>
              <a:ext cx="126342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Cambria" pitchFamily="18" charset="0"/>
                </a:rPr>
                <a:t>Facilities</a:t>
              </a:r>
            </a:p>
          </p:txBody>
        </p:sp>
      </p:grpSp>
      <p:pic>
        <p:nvPicPr>
          <p:cNvPr id="12" name="Picture 2" descr="\\ed\pestiside\DSC0347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4402138"/>
            <a:ext cx="2630488" cy="1922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3505200" y="2208213"/>
            <a:ext cx="43434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defRPr/>
            </a:pPr>
            <a:r>
              <a:rPr lang="en-US" dirty="0">
                <a:latin typeface="Cambria" pitchFamily="18" charset="0"/>
              </a:rPr>
              <a:t>Fertilizer Unit: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US" dirty="0">
                <a:latin typeface="Cambria" pitchFamily="18" charset="0"/>
              </a:rPr>
              <a:t>NPK Plant 1, 2 &amp; 3 </a:t>
            </a:r>
            <a:r>
              <a:rPr lang="en-US" dirty="0">
                <a:latin typeface="Cambria" pitchFamily="18" charset="0"/>
                <a:sym typeface="Wingdings" pitchFamily="2" charset="2"/>
              </a:rPr>
              <a:t> </a:t>
            </a:r>
            <a:r>
              <a:rPr lang="en-US" dirty="0" err="1">
                <a:latin typeface="Cambria" pitchFamily="18" charset="0"/>
                <a:sym typeface="Wingdings" pitchFamily="2" charset="2"/>
              </a:rPr>
              <a:t>Pelintung</a:t>
            </a:r>
            <a:r>
              <a:rPr lang="en-US" dirty="0">
                <a:latin typeface="Cambria" pitchFamily="18" charset="0"/>
                <a:sym typeface="Wingdings" pitchFamily="2" charset="2"/>
              </a:rPr>
              <a:t>-Riau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US" dirty="0">
                <a:latin typeface="Cambria" pitchFamily="18" charset="0"/>
                <a:sym typeface="Wingdings" pitchFamily="2" charset="2"/>
              </a:rPr>
              <a:t>NPK Plant 4</a:t>
            </a:r>
            <a:r>
              <a:rPr lang="id-ID" dirty="0">
                <a:latin typeface="Cambria" pitchFamily="18" charset="0"/>
                <a:sym typeface="Wingdings" pitchFamily="2" charset="2"/>
              </a:rPr>
              <a:t>,5</a:t>
            </a:r>
            <a:r>
              <a:rPr lang="en-US" dirty="0">
                <a:latin typeface="Cambria" pitchFamily="18" charset="0"/>
                <a:sym typeface="Wingdings" pitchFamily="2" charset="2"/>
              </a:rPr>
              <a:t>  Gresik-East Java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US" dirty="0">
                <a:latin typeface="Cambria" pitchFamily="18" charset="0"/>
                <a:sym typeface="Wingdings" pitchFamily="2" charset="2"/>
              </a:rPr>
              <a:t>NPK Plant </a:t>
            </a:r>
            <a:r>
              <a:rPr lang="id-ID" dirty="0">
                <a:latin typeface="Cambria" pitchFamily="18" charset="0"/>
                <a:sym typeface="Wingdings" pitchFamily="2" charset="2"/>
              </a:rPr>
              <a:t>6</a:t>
            </a:r>
            <a:r>
              <a:rPr lang="en-US" dirty="0">
                <a:latin typeface="Cambria" pitchFamily="18" charset="0"/>
                <a:sym typeface="Wingdings" pitchFamily="2" charset="2"/>
              </a:rPr>
              <a:t>  under construction in 	                 Gresik-East Java</a:t>
            </a:r>
          </a:p>
          <a:p>
            <a:pPr marL="0" indent="0" eaLnBrk="1" hangingPunct="1">
              <a:defRPr/>
            </a:pPr>
            <a:r>
              <a:rPr lang="en-US" dirty="0">
                <a:latin typeface="Cambria" pitchFamily="18" charset="0"/>
                <a:sym typeface="Wingdings" pitchFamily="2" charset="2"/>
              </a:rPr>
              <a:t>Total capacity</a:t>
            </a:r>
            <a:r>
              <a:rPr lang="id-ID" dirty="0">
                <a:latin typeface="Cambria" pitchFamily="18" charset="0"/>
                <a:sym typeface="Wingdings" pitchFamily="2" charset="2"/>
              </a:rPr>
              <a:t> 12</a:t>
            </a:r>
            <a:r>
              <a:rPr lang="en-US" dirty="0">
                <a:latin typeface="Cambria" pitchFamily="18" charset="0"/>
                <a:sym typeface="Wingdings" pitchFamily="2" charset="2"/>
              </a:rPr>
              <a:t>00.000 tons per year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505200" y="4465638"/>
            <a:ext cx="43434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defRPr/>
            </a:pPr>
            <a:r>
              <a:rPr lang="en-US" dirty="0">
                <a:latin typeface="Cambria" pitchFamily="18" charset="0"/>
              </a:rPr>
              <a:t>Pesticide Unit: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US" dirty="0">
                <a:latin typeface="Cambria" pitchFamily="18" charset="0"/>
              </a:rPr>
              <a:t>Herbicide </a:t>
            </a:r>
            <a:r>
              <a:rPr lang="en-US" dirty="0">
                <a:latin typeface="Cambria" pitchFamily="18" charset="0"/>
                <a:sym typeface="Wingdings" pitchFamily="2" charset="2"/>
              </a:rPr>
              <a:t> Medan-North Sumatera</a:t>
            </a:r>
          </a:p>
          <a:p>
            <a:pPr marL="0" indent="0" eaLnBrk="1" hangingPunct="1">
              <a:defRPr/>
            </a:pPr>
            <a:r>
              <a:rPr lang="en-US" dirty="0">
                <a:latin typeface="Cambria" pitchFamily="18" charset="0"/>
                <a:sym typeface="Wingdings" pitchFamily="2" charset="2"/>
              </a:rPr>
              <a:t>Total capacity is 1.5 million </a:t>
            </a:r>
            <a:r>
              <a:rPr lang="en-US" dirty="0" err="1">
                <a:latin typeface="Cambria" pitchFamily="18" charset="0"/>
                <a:sym typeface="Wingdings" pitchFamily="2" charset="2"/>
              </a:rPr>
              <a:t>litres</a:t>
            </a:r>
            <a:r>
              <a:rPr lang="en-US" dirty="0">
                <a:latin typeface="Cambria" pitchFamily="18" charset="0"/>
                <a:sym typeface="Wingdings" pitchFamily="2" charset="2"/>
              </a:rPr>
              <a:t> per year and are planning to increase up to 2.5 million </a:t>
            </a:r>
            <a:r>
              <a:rPr lang="en-US" dirty="0" err="1">
                <a:latin typeface="Cambria" pitchFamily="18" charset="0"/>
                <a:sym typeface="Wingdings" pitchFamily="2" charset="2"/>
              </a:rPr>
              <a:t>litres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8209" name="TextBox 36"/>
          <p:cNvSpPr txBox="1">
            <a:spLocks noChangeArrowheads="1"/>
          </p:cNvSpPr>
          <p:nvPr/>
        </p:nvSpPr>
        <p:spPr bwMode="auto">
          <a:xfrm>
            <a:off x="1250950" y="1611313"/>
            <a:ext cx="1263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mbria" pitchFamily="18" charset="0"/>
              </a:rPr>
              <a:t>Factories</a:t>
            </a:r>
          </a:p>
        </p:txBody>
      </p:sp>
      <p:pic>
        <p:nvPicPr>
          <p:cNvPr id="17" name="Picture 4" descr="IMG_216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124075"/>
            <a:ext cx="2630488" cy="1922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1049338"/>
            <a:ext cx="9144000" cy="58086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19" name="TextBox 8"/>
          <p:cNvSpPr txBox="1">
            <a:spLocks noChangeArrowheads="1"/>
          </p:cNvSpPr>
          <p:nvPr/>
        </p:nvSpPr>
        <p:spPr bwMode="auto">
          <a:xfrm>
            <a:off x="1698625" y="303213"/>
            <a:ext cx="58324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sz="3000" b="1">
                <a:latin typeface="Cambria" pitchFamily="18" charset="0"/>
              </a:rPr>
              <a:t>PT SENTANA ADIDAYA PRATAMA</a:t>
            </a:r>
            <a:endParaRPr lang="en-US" sz="3000" b="1">
              <a:latin typeface="Cambria" pitchFamily="18" charset="0"/>
            </a:endParaRPr>
          </a:p>
        </p:txBody>
      </p:sp>
      <p:sp>
        <p:nvSpPr>
          <p:cNvPr id="27" name="Snip Same Side Corner Rectangle 26">
            <a:hlinkClick r:id="rId2" action="ppaction://hlinksldjump"/>
          </p:cNvPr>
          <p:cNvSpPr/>
          <p:nvPr/>
        </p:nvSpPr>
        <p:spPr>
          <a:xfrm rot="10800000">
            <a:off x="0" y="1049741"/>
            <a:ext cx="2286000" cy="457200"/>
          </a:xfrm>
          <a:prstGeom prst="snip2SameRect">
            <a:avLst>
              <a:gd name="adj1" fmla="val 43533"/>
              <a:gd name="adj2" fmla="val 0"/>
            </a:avLst>
          </a:prstGeom>
          <a:gradFill>
            <a:gsLst>
              <a:gs pos="100000">
                <a:schemeClr val="dk1">
                  <a:shade val="51000"/>
                  <a:satMod val="130000"/>
                  <a:alpha val="0"/>
                </a:schemeClr>
              </a:gs>
              <a:gs pos="18000">
                <a:schemeClr val="dk1">
                  <a:shade val="93000"/>
                  <a:satMod val="130000"/>
                  <a:alpha val="66000"/>
                </a:schemeClr>
              </a:gs>
              <a:gs pos="7000">
                <a:schemeClr val="dk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Snip Same Side Corner Rectangle 30">
            <a:hlinkClick r:id="rId3" action="ppaction://hlinksldjump"/>
          </p:cNvPr>
          <p:cNvSpPr/>
          <p:nvPr/>
        </p:nvSpPr>
        <p:spPr>
          <a:xfrm rot="10800000">
            <a:off x="2292824" y="1049742"/>
            <a:ext cx="2286000" cy="457200"/>
          </a:xfrm>
          <a:prstGeom prst="snip2SameRect">
            <a:avLst>
              <a:gd name="adj1" fmla="val 43533"/>
              <a:gd name="adj2" fmla="val 0"/>
            </a:avLst>
          </a:prstGeom>
          <a:gradFill>
            <a:gsLst>
              <a:gs pos="100000">
                <a:schemeClr val="dk1">
                  <a:shade val="51000"/>
                  <a:satMod val="130000"/>
                  <a:alpha val="0"/>
                </a:schemeClr>
              </a:gs>
              <a:gs pos="18000">
                <a:schemeClr val="dk1">
                  <a:shade val="93000"/>
                  <a:satMod val="130000"/>
                  <a:alpha val="66000"/>
                </a:schemeClr>
              </a:gs>
              <a:gs pos="7000">
                <a:schemeClr val="dk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Snip Same Side Corner Rectangle 31">
            <a:hlinkClick r:id="rId4" action="ppaction://hlinksldjump"/>
          </p:cNvPr>
          <p:cNvSpPr/>
          <p:nvPr/>
        </p:nvSpPr>
        <p:spPr>
          <a:xfrm rot="10800000">
            <a:off x="4578824" y="1049742"/>
            <a:ext cx="2286000" cy="457200"/>
          </a:xfrm>
          <a:prstGeom prst="snip2SameRect">
            <a:avLst>
              <a:gd name="adj1" fmla="val 43533"/>
              <a:gd name="adj2" fmla="val 0"/>
            </a:avLst>
          </a:prstGeom>
          <a:gradFill>
            <a:gsLst>
              <a:gs pos="100000">
                <a:schemeClr val="dk1">
                  <a:shade val="51000"/>
                  <a:satMod val="130000"/>
                  <a:alpha val="0"/>
                </a:schemeClr>
              </a:gs>
              <a:gs pos="18000">
                <a:schemeClr val="dk1">
                  <a:shade val="93000"/>
                  <a:satMod val="130000"/>
                  <a:alpha val="66000"/>
                </a:schemeClr>
              </a:gs>
              <a:gs pos="7000">
                <a:schemeClr val="dk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858000" y="1049338"/>
            <a:ext cx="2286000" cy="457200"/>
            <a:chOff x="6858000" y="1049742"/>
            <a:chExt cx="2286000" cy="457200"/>
          </a:xfrm>
        </p:grpSpPr>
        <p:sp>
          <p:nvSpPr>
            <p:cNvPr id="30" name="Snip Same Side Corner Rectangle 29"/>
            <p:cNvSpPr/>
            <p:nvPr/>
          </p:nvSpPr>
          <p:spPr>
            <a:xfrm rot="10800000">
              <a:off x="6858000" y="1049742"/>
              <a:ext cx="2286000" cy="457200"/>
            </a:xfrm>
            <a:prstGeom prst="snip2SameRect">
              <a:avLst>
                <a:gd name="adj1" fmla="val 43533"/>
                <a:gd name="adj2" fmla="val 0"/>
              </a:avLst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237" name="TextBox 36"/>
            <p:cNvSpPr txBox="1">
              <a:spLocks noChangeArrowheads="1"/>
            </p:cNvSpPr>
            <p:nvPr/>
          </p:nvSpPr>
          <p:spPr bwMode="auto">
            <a:xfrm>
              <a:off x="7391400" y="1092116"/>
              <a:ext cx="126342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Cambria" pitchFamily="18" charset="0"/>
                </a:rPr>
                <a:t>Facilities</a:t>
              </a:r>
            </a:p>
          </p:txBody>
        </p:sp>
      </p:grpSp>
      <p:pic>
        <p:nvPicPr>
          <p:cNvPr id="11" name="Picture 4" descr="Picture 00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238" y="4497388"/>
            <a:ext cx="2805112" cy="1979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2058988"/>
            <a:ext cx="2822575" cy="1974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32" name="TextBox 14"/>
          <p:cNvSpPr txBox="1">
            <a:spLocks noChangeArrowheads="1"/>
          </p:cNvSpPr>
          <p:nvPr/>
        </p:nvSpPr>
        <p:spPr bwMode="auto">
          <a:xfrm>
            <a:off x="3600450" y="2208213"/>
            <a:ext cx="43434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mbria" pitchFamily="18" charset="0"/>
              </a:rPr>
              <a:t>Warehouses:</a:t>
            </a:r>
          </a:p>
          <a:p>
            <a:r>
              <a:rPr lang="id-ID">
                <a:latin typeface="Cambria" pitchFamily="18" charset="0"/>
                <a:cs typeface="Arial" charset="0"/>
              </a:rPr>
              <a:t>Dumai, Pekanbaru, Padang, Jambi, Palembang, Pontianak, Kumai, Sampit, Banjarmasin, Samarinda, Palu, Semarang, </a:t>
            </a:r>
            <a:r>
              <a:rPr lang="en-US">
                <a:latin typeface="Cambria" pitchFamily="18" charset="0"/>
                <a:cs typeface="Arial" charset="0"/>
              </a:rPr>
              <a:t>Gresik, etc</a:t>
            </a:r>
            <a:r>
              <a:rPr lang="id-ID">
                <a:latin typeface="Cambria" pitchFamily="18" charset="0"/>
                <a:cs typeface="Arial" charset="0"/>
              </a:rPr>
              <a:t>.  </a:t>
            </a:r>
          </a:p>
          <a:p>
            <a:endParaRPr lang="en-US">
              <a:latin typeface="Cambria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600450" y="4667250"/>
            <a:ext cx="434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defRPr/>
            </a:pPr>
            <a:r>
              <a:rPr lang="en-US" b="1" dirty="0">
                <a:latin typeface="Cambria" pitchFamily="18" charset="0"/>
              </a:rPr>
              <a:t>Jetty: 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dirty="0" err="1">
                <a:latin typeface="Cambria" pitchFamily="18" charset="0"/>
              </a:rPr>
              <a:t>Pelintung</a:t>
            </a:r>
            <a:r>
              <a:rPr lang="en-US" dirty="0">
                <a:latin typeface="Cambria" pitchFamily="18" charset="0"/>
              </a:rPr>
              <a:t>-Riau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dirty="0">
                <a:latin typeface="Cambria" pitchFamily="18" charset="0"/>
              </a:rPr>
              <a:t>Gresik-East Java</a:t>
            </a:r>
          </a:p>
          <a:p>
            <a:pPr marL="0" indent="0" eaLnBrk="1" hangingPunct="1">
              <a:defRPr/>
            </a:pP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1049338"/>
            <a:ext cx="9144000" cy="58086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43" name="TextBox 8"/>
          <p:cNvSpPr txBox="1">
            <a:spLocks noChangeArrowheads="1"/>
          </p:cNvSpPr>
          <p:nvPr/>
        </p:nvSpPr>
        <p:spPr bwMode="auto">
          <a:xfrm>
            <a:off x="1698625" y="303213"/>
            <a:ext cx="58324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sz="3000" b="1">
                <a:latin typeface="Cambria" pitchFamily="18" charset="0"/>
              </a:rPr>
              <a:t>PT SENTANA ADIDAYA PRATAMA</a:t>
            </a:r>
            <a:endParaRPr lang="en-US" sz="3000" b="1">
              <a:latin typeface="Cambria" pitchFamily="18" charset="0"/>
            </a:endParaRPr>
          </a:p>
        </p:txBody>
      </p:sp>
      <p:sp>
        <p:nvSpPr>
          <p:cNvPr id="27" name="Snip Same Side Corner Rectangle 26">
            <a:hlinkClick r:id="rId2" action="ppaction://hlinksldjump"/>
          </p:cNvPr>
          <p:cNvSpPr/>
          <p:nvPr/>
        </p:nvSpPr>
        <p:spPr>
          <a:xfrm rot="10800000">
            <a:off x="0" y="1049741"/>
            <a:ext cx="2286000" cy="457200"/>
          </a:xfrm>
          <a:prstGeom prst="snip2SameRect">
            <a:avLst>
              <a:gd name="adj1" fmla="val 43533"/>
              <a:gd name="adj2" fmla="val 0"/>
            </a:avLst>
          </a:prstGeom>
          <a:gradFill>
            <a:gsLst>
              <a:gs pos="100000">
                <a:schemeClr val="dk1">
                  <a:shade val="51000"/>
                  <a:satMod val="130000"/>
                  <a:alpha val="0"/>
                </a:schemeClr>
              </a:gs>
              <a:gs pos="18000">
                <a:schemeClr val="dk1">
                  <a:shade val="93000"/>
                  <a:satMod val="130000"/>
                  <a:alpha val="66000"/>
                </a:schemeClr>
              </a:gs>
              <a:gs pos="7000">
                <a:schemeClr val="dk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Snip Same Side Corner Rectangle 30">
            <a:hlinkClick r:id="rId3" action="ppaction://hlinksldjump"/>
          </p:cNvPr>
          <p:cNvSpPr/>
          <p:nvPr/>
        </p:nvSpPr>
        <p:spPr>
          <a:xfrm rot="10800000">
            <a:off x="2292824" y="1049742"/>
            <a:ext cx="2286000" cy="457200"/>
          </a:xfrm>
          <a:prstGeom prst="snip2SameRect">
            <a:avLst>
              <a:gd name="adj1" fmla="val 43533"/>
              <a:gd name="adj2" fmla="val 0"/>
            </a:avLst>
          </a:prstGeom>
          <a:gradFill>
            <a:gsLst>
              <a:gs pos="100000">
                <a:schemeClr val="dk1">
                  <a:shade val="51000"/>
                  <a:satMod val="130000"/>
                  <a:alpha val="0"/>
                </a:schemeClr>
              </a:gs>
              <a:gs pos="18000">
                <a:schemeClr val="dk1">
                  <a:shade val="93000"/>
                  <a:satMod val="130000"/>
                  <a:alpha val="66000"/>
                </a:schemeClr>
              </a:gs>
              <a:gs pos="7000">
                <a:schemeClr val="dk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Snip Same Side Corner Rectangle 31">
            <a:hlinkClick r:id="rId4" action="ppaction://hlinksldjump"/>
          </p:cNvPr>
          <p:cNvSpPr/>
          <p:nvPr/>
        </p:nvSpPr>
        <p:spPr>
          <a:xfrm rot="10800000">
            <a:off x="4578824" y="1049742"/>
            <a:ext cx="2286000" cy="457200"/>
          </a:xfrm>
          <a:prstGeom prst="snip2SameRect">
            <a:avLst>
              <a:gd name="adj1" fmla="val 43533"/>
              <a:gd name="adj2" fmla="val 0"/>
            </a:avLst>
          </a:prstGeom>
          <a:gradFill>
            <a:gsLst>
              <a:gs pos="100000">
                <a:schemeClr val="dk1">
                  <a:shade val="51000"/>
                  <a:satMod val="130000"/>
                  <a:alpha val="0"/>
                </a:schemeClr>
              </a:gs>
              <a:gs pos="18000">
                <a:schemeClr val="dk1">
                  <a:shade val="93000"/>
                  <a:satMod val="130000"/>
                  <a:alpha val="66000"/>
                </a:schemeClr>
              </a:gs>
              <a:gs pos="7000">
                <a:schemeClr val="dk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858000" y="1049338"/>
            <a:ext cx="2286000" cy="457200"/>
            <a:chOff x="6858000" y="1049742"/>
            <a:chExt cx="2286000" cy="457200"/>
          </a:xfrm>
        </p:grpSpPr>
        <p:sp>
          <p:nvSpPr>
            <p:cNvPr id="30" name="Snip Same Side Corner Rectangle 29"/>
            <p:cNvSpPr/>
            <p:nvPr/>
          </p:nvSpPr>
          <p:spPr>
            <a:xfrm rot="10800000">
              <a:off x="6858000" y="1049742"/>
              <a:ext cx="2286000" cy="457200"/>
            </a:xfrm>
            <a:prstGeom prst="snip2SameRect">
              <a:avLst>
                <a:gd name="adj1" fmla="val 43533"/>
                <a:gd name="adj2" fmla="val 0"/>
              </a:avLst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262" name="TextBox 36"/>
            <p:cNvSpPr txBox="1">
              <a:spLocks noChangeArrowheads="1"/>
            </p:cNvSpPr>
            <p:nvPr/>
          </p:nvSpPr>
          <p:spPr bwMode="auto">
            <a:xfrm>
              <a:off x="7391400" y="1092116"/>
              <a:ext cx="126342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Cambria" pitchFamily="18" charset="0"/>
                </a:rPr>
                <a:t>Facilities</a:t>
              </a:r>
            </a:p>
          </p:txBody>
        </p:sp>
      </p:grpSp>
      <p:sp>
        <p:nvSpPr>
          <p:cNvPr id="10254" name="TextBox 14"/>
          <p:cNvSpPr txBox="1">
            <a:spLocks noChangeArrowheads="1"/>
          </p:cNvSpPr>
          <p:nvPr/>
        </p:nvSpPr>
        <p:spPr bwMode="auto">
          <a:xfrm>
            <a:off x="120650" y="1917030"/>
            <a:ext cx="7651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400" b="1" dirty="0">
                <a:latin typeface="Cambria" pitchFamily="18" charset="0"/>
              </a:rPr>
              <a:t>Field Trial </a:t>
            </a:r>
            <a:r>
              <a:rPr lang="en-US" sz="2400" b="1" dirty="0">
                <a:latin typeface="Cambria" pitchFamily="18" charset="0"/>
              </a:rPr>
              <a:t>R</a:t>
            </a:r>
            <a:r>
              <a:rPr lang="id-ID" sz="2400" b="1" dirty="0">
                <a:latin typeface="Cambria" pitchFamily="18" charset="0"/>
              </a:rPr>
              <a:t>esearch Center:</a:t>
            </a:r>
            <a:endParaRPr lang="en-US" sz="2400" dirty="0">
              <a:latin typeface="Cambria" pitchFamily="18" charset="0"/>
            </a:endParaRPr>
          </a:p>
        </p:txBody>
      </p:sp>
      <p:pic>
        <p:nvPicPr>
          <p:cNvPr id="10255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30480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550" y="30480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7" name="Rectangle 4"/>
          <p:cNvSpPr>
            <a:spLocks noChangeArrowheads="1"/>
          </p:cNvSpPr>
          <p:nvPr/>
        </p:nvSpPr>
        <p:spPr bwMode="auto">
          <a:xfrm>
            <a:off x="450850" y="5802313"/>
            <a:ext cx="37401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dirty="0">
                <a:latin typeface="Cambria" pitchFamily="18" charset="0"/>
                <a:cs typeface="Arial" charset="0"/>
              </a:rPr>
              <a:t>Berastagi (1,2 ha for highland crops)</a:t>
            </a:r>
          </a:p>
        </p:txBody>
      </p:sp>
      <p:sp>
        <p:nvSpPr>
          <p:cNvPr id="10258" name="Rectangle 5"/>
          <p:cNvSpPr>
            <a:spLocks noChangeArrowheads="1"/>
          </p:cNvSpPr>
          <p:nvPr/>
        </p:nvSpPr>
        <p:spPr bwMode="auto">
          <a:xfrm>
            <a:off x="4752975" y="5791200"/>
            <a:ext cx="4260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dirty="0">
                <a:latin typeface="Cambria" pitchFamily="18" charset="0"/>
                <a:cs typeface="Arial" charset="0"/>
              </a:rPr>
              <a:t>Medan-Marelan (10 ha for lowland crops)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http://www.htysite.com/images/gbr%20tani/tebu-00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8535" y="2141619"/>
            <a:ext cx="1299411" cy="153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9624" name="Picture 8" descr="Image result for potato picture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36199">
            <a:off x="4846151" y="3430397"/>
            <a:ext cx="699392" cy="97546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2530" name="Picture 5" descr="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3155" y="76998"/>
            <a:ext cx="678283" cy="6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545855" y="805973"/>
            <a:ext cx="8574087" cy="830997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b="1" kern="0" dirty="0">
                <a:solidFill>
                  <a:schemeClr val="bg1"/>
                </a:solidFill>
              </a:rPr>
              <a:t>NUTRIENT’S BALANCED CONCEPT FOR MANURING RECOMMENDATION </a:t>
            </a:r>
            <a:endParaRPr lang="en-US" sz="2400" b="1" kern="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71133">
            <a:off x="989888" y="4335342"/>
            <a:ext cx="2208952" cy="12206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5726" y="4457990"/>
            <a:ext cx="2254955" cy="13603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1979" y="1771735"/>
            <a:ext cx="2281368" cy="15224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89011">
            <a:off x="6388389" y="4373040"/>
            <a:ext cx="2221946" cy="12675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203150" y="3360982"/>
            <a:ext cx="2406315" cy="36933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dirty="0">
                <a:solidFill>
                  <a:schemeClr val="bg1"/>
                </a:solidFill>
              </a:rPr>
              <a:t>L</a:t>
            </a:r>
            <a:r>
              <a:rPr lang="id-ID" dirty="0">
                <a:solidFill>
                  <a:schemeClr val="bg1"/>
                </a:solidFill>
              </a:rPr>
              <a:t>eaf </a:t>
            </a: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id-ID" dirty="0">
                <a:solidFill>
                  <a:schemeClr val="bg1"/>
                </a:solidFill>
              </a:rPr>
              <a:t>ampling </a:t>
            </a:r>
            <a:r>
              <a:rPr lang="en-US" dirty="0">
                <a:solidFill>
                  <a:schemeClr val="bg1"/>
                </a:solidFill>
              </a:rPr>
              <a:t>U</a:t>
            </a:r>
            <a:r>
              <a:rPr lang="id-ID" dirty="0">
                <a:solidFill>
                  <a:schemeClr val="bg1"/>
                </a:solidFill>
              </a:rPr>
              <a:t>nit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617916" y="5748326"/>
            <a:ext cx="2397875" cy="369332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id-ID" dirty="0">
                <a:solidFill>
                  <a:schemeClr val="bg1"/>
                </a:solidFill>
              </a:rPr>
              <a:t>Lab </a:t>
            </a:r>
            <a:r>
              <a:rPr lang="en-US" dirty="0">
                <a:solidFill>
                  <a:schemeClr val="bg1"/>
                </a:solidFill>
              </a:rPr>
              <a:t>Analysis</a:t>
            </a:r>
            <a:r>
              <a:rPr lang="id-ID" dirty="0">
                <a:solidFill>
                  <a:schemeClr val="bg1"/>
                </a:solidFill>
              </a:rPr>
              <a:t> Process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07961" y="5668380"/>
            <a:ext cx="1319213" cy="369332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dirty="0">
                <a:solidFill>
                  <a:schemeClr val="bg1"/>
                </a:solidFill>
              </a:rPr>
              <a:t>Dr</a:t>
            </a:r>
            <a:r>
              <a:rPr lang="id-ID" dirty="0">
                <a:solidFill>
                  <a:schemeClr val="bg1"/>
                </a:solidFill>
              </a:rPr>
              <a:t>ied </a:t>
            </a:r>
            <a:r>
              <a:rPr lang="en-US" dirty="0">
                <a:solidFill>
                  <a:schemeClr val="bg1"/>
                </a:solidFill>
              </a:rPr>
              <a:t>Leaf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290" y="1746043"/>
            <a:ext cx="2310058" cy="15102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775149" y="3366336"/>
            <a:ext cx="2406315" cy="36933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id-ID" dirty="0">
                <a:solidFill>
                  <a:schemeClr val="bg1"/>
                </a:solidFill>
              </a:rPr>
              <a:t>Soil </a:t>
            </a: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id-ID" dirty="0">
                <a:solidFill>
                  <a:schemeClr val="bg1"/>
                </a:solidFill>
              </a:rPr>
              <a:t>ampling </a:t>
            </a:r>
            <a:r>
              <a:rPr lang="en-US" dirty="0">
                <a:solidFill>
                  <a:schemeClr val="bg1"/>
                </a:solidFill>
              </a:rPr>
              <a:t>U</a:t>
            </a:r>
            <a:r>
              <a:rPr lang="id-ID" dirty="0">
                <a:solidFill>
                  <a:schemeClr val="bg1"/>
                </a:solidFill>
              </a:rPr>
              <a:t>nit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>
            <a:stCxn id="17" idx="2"/>
          </p:cNvCxnSpPr>
          <p:nvPr/>
        </p:nvCxnSpPr>
        <p:spPr>
          <a:xfrm rot="16200000" flipH="1">
            <a:off x="2141879" y="3994743"/>
            <a:ext cx="528866" cy="8"/>
          </a:xfrm>
          <a:prstGeom prst="straightConnector1">
            <a:avLst/>
          </a:prstGeom>
          <a:ln w="3810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 flipH="1">
            <a:off x="6673745" y="4002765"/>
            <a:ext cx="528866" cy="8"/>
          </a:xfrm>
          <a:prstGeom prst="straightConnector1">
            <a:avLst/>
          </a:prstGeom>
          <a:ln w="3810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194884" y="5812759"/>
            <a:ext cx="1636295" cy="646331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dirty="0">
                <a:solidFill>
                  <a:schemeClr val="bg1"/>
                </a:solidFill>
              </a:rPr>
              <a:t>Dr</a:t>
            </a:r>
            <a:r>
              <a:rPr lang="id-ID" dirty="0">
                <a:solidFill>
                  <a:schemeClr val="bg1"/>
                </a:solidFill>
              </a:rPr>
              <a:t>ied  Soil Composite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9" name="Straight Arrow Connector 38"/>
          <p:cNvCxnSpPr>
            <a:stCxn id="13" idx="5"/>
          </p:cNvCxnSpPr>
          <p:nvPr/>
        </p:nvCxnSpPr>
        <p:spPr>
          <a:xfrm rot="16200000" flipH="1">
            <a:off x="3248905" y="4885205"/>
            <a:ext cx="500608" cy="1086803"/>
          </a:xfrm>
          <a:prstGeom prst="straightConnector1">
            <a:avLst/>
          </a:prstGeom>
          <a:ln w="3810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6" idx="3"/>
          </p:cNvCxnSpPr>
          <p:nvPr/>
        </p:nvCxnSpPr>
        <p:spPr>
          <a:xfrm rot="5400000">
            <a:off x="5885234" y="4907632"/>
            <a:ext cx="468703" cy="977602"/>
          </a:xfrm>
          <a:prstGeom prst="straightConnector1">
            <a:avLst/>
          </a:prstGeom>
          <a:ln w="3810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111030">
            <a:off x="3853920" y="3428288"/>
            <a:ext cx="799824" cy="9859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911642" y="6344290"/>
            <a:ext cx="3826043" cy="4001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id-ID" sz="2000" dirty="0">
                <a:solidFill>
                  <a:schemeClr val="bg1"/>
                </a:solidFill>
              </a:rPr>
              <a:t>Manuring Recommendation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4692301" y="6232358"/>
            <a:ext cx="240632" cy="1588"/>
          </a:xfrm>
          <a:prstGeom prst="straightConnector1">
            <a:avLst/>
          </a:prstGeom>
          <a:ln w="3810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14400" y="5753776"/>
            <a:ext cx="2656496" cy="707886"/>
          </a:xfrm>
          <a:prstGeom prst="rect">
            <a:avLst/>
          </a:prstGeom>
          <a:solidFill>
            <a:srgbClr val="0033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d-ID" sz="2000" b="1" dirty="0">
                <a:solidFill>
                  <a:schemeClr val="bg1"/>
                </a:solidFill>
                <a:latin typeface="Verdana" pitchFamily="34" charset="0"/>
              </a:rPr>
              <a:t>OPTIMUM YIELD </a:t>
            </a:r>
          </a:p>
          <a:p>
            <a:pPr algn="ctr"/>
            <a:r>
              <a:rPr lang="id-ID" sz="2000" b="1" dirty="0">
                <a:solidFill>
                  <a:schemeClr val="bg1"/>
                </a:solidFill>
                <a:latin typeface="Verdana" pitchFamily="34" charset="0"/>
              </a:rPr>
              <a:t>ACHIEVED</a:t>
            </a:r>
            <a:endParaRPr lang="en-US" sz="2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2514600" y="1447800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H="1">
            <a:off x="533400" y="1447800"/>
            <a:ext cx="1981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533400" y="1447800"/>
            <a:ext cx="0" cy="457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533400" y="60198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97500" y="1422400"/>
            <a:ext cx="3352800" cy="707886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sz="2000" b="1" dirty="0">
                <a:latin typeface="Verdana" pitchFamily="34" charset="0"/>
              </a:rPr>
              <a:t>NUTRIENT’S BALANCED</a:t>
            </a:r>
            <a:endParaRPr lang="en-US" sz="2000" b="1" dirty="0">
              <a:latin typeface="Verdana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410200" y="2717800"/>
            <a:ext cx="3352800" cy="707886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sz="2000" b="1" dirty="0">
                <a:solidFill>
                  <a:schemeClr val="bg1"/>
                </a:solidFill>
                <a:latin typeface="Verdana" pitchFamily="34" charset="0"/>
              </a:rPr>
              <a:t>NO DEFICIENCY OCCURRED</a:t>
            </a:r>
            <a:r>
              <a:rPr lang="en-US" sz="2000" b="1" dirty="0">
                <a:solidFill>
                  <a:schemeClr val="bg1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410200" y="4049297"/>
            <a:ext cx="3352800" cy="707886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sz="2000" b="1" dirty="0">
                <a:latin typeface="Verdana" pitchFamily="34" charset="0"/>
              </a:rPr>
              <a:t>BEST MANAGEMENT PRACTICED</a:t>
            </a:r>
            <a:endParaRPr lang="en-US" sz="2000" b="1" dirty="0">
              <a:latin typeface="Verdana" pitchFamily="34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4724400" y="3124200"/>
            <a:ext cx="0" cy="2819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>
            <a:off x="4724400" y="31242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H="1">
            <a:off x="4724400" y="43434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4724400" y="59436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334000" y="5400675"/>
            <a:ext cx="3733800" cy="103505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Verdana" pitchFamily="34" charset="0"/>
              </a:rPr>
              <a:t>TARGET PRODUKSI SESUAI DENGAN KELAS LAHAN AKAN TERCAPAI</a:t>
            </a: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7086600" y="2133600"/>
            <a:ext cx="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721895" y="325438"/>
            <a:ext cx="6717637" cy="584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d-ID" sz="3200" b="1" dirty="0">
                <a:solidFill>
                  <a:schemeClr val="bg1"/>
                </a:solidFill>
                <a:latin typeface="Verdana" pitchFamily="34" charset="0"/>
              </a:rPr>
              <a:t>LIE BIG TEORY</a:t>
            </a:r>
            <a:r>
              <a:rPr lang="en-US" sz="3200" dirty="0">
                <a:solidFill>
                  <a:schemeClr val="bg1"/>
                </a:solidFill>
                <a:latin typeface="Verdana" pitchFamily="34" charset="0"/>
              </a:rPr>
              <a:t> </a:t>
            </a:r>
          </a:p>
        </p:txBody>
      </p:sp>
      <p:graphicFrame>
        <p:nvGraphicFramePr>
          <p:cNvPr id="17" name="Object 17"/>
          <p:cNvGraphicFramePr>
            <a:graphicFrameLocks noChangeAspect="1"/>
          </p:cNvGraphicFramePr>
          <p:nvPr/>
        </p:nvGraphicFramePr>
        <p:xfrm>
          <a:off x="809626" y="2192338"/>
          <a:ext cx="3381375" cy="306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4" name="Bitmap Image" r:id="rId3" imgW="3153215" imgH="2857899" progId="PBrush">
                  <p:embed/>
                </p:oleObj>
              </mc:Choice>
              <mc:Fallback>
                <p:oleObj name="Bitmap Image" r:id="rId3" imgW="3153215" imgH="2857899" progId="PBrush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26" y="2192338"/>
                        <a:ext cx="3381375" cy="306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203155" y="1697029"/>
            <a:ext cx="6717637" cy="584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d-ID" sz="3200" b="1" dirty="0">
                <a:solidFill>
                  <a:schemeClr val="bg1"/>
                </a:solidFill>
                <a:latin typeface="Verdana" pitchFamily="34" charset="0"/>
              </a:rPr>
              <a:t>CURRENT RESEARCH</a:t>
            </a:r>
            <a:r>
              <a:rPr lang="en-US" sz="3200" dirty="0">
                <a:solidFill>
                  <a:schemeClr val="bg1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06904" y="2622878"/>
            <a:ext cx="75798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200" b="1" dirty="0"/>
              <a:t>Research and Product Development</a:t>
            </a:r>
            <a:endParaRPr lang="en-US" sz="2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138989" y="3184349"/>
            <a:ext cx="75798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d-ID" sz="2000" dirty="0"/>
              <a:t>Poly-4 (Natural Product K, Mg, Ca, S)</a:t>
            </a:r>
          </a:p>
          <a:p>
            <a:pPr marL="342900" indent="-342900">
              <a:buAutoNum type="arabicPeriod"/>
            </a:pPr>
            <a:r>
              <a:rPr lang="id-ID" sz="2000" dirty="0"/>
              <a:t>NEB-Root Exudates </a:t>
            </a:r>
          </a:p>
          <a:p>
            <a:pPr marL="342900" indent="-342900">
              <a:buAutoNum type="arabicPeriod"/>
            </a:pPr>
            <a:r>
              <a:rPr lang="id-ID" sz="2000" dirty="0"/>
              <a:t>Pro Plant C against Soil Born Desease Vector</a:t>
            </a:r>
          </a:p>
          <a:p>
            <a:pPr marL="342900" indent="-342900">
              <a:buAutoNum type="arabicPeriod"/>
            </a:pPr>
            <a:r>
              <a:rPr lang="id-ID" sz="2000" dirty="0"/>
              <a:t>Utilisation of Industrial waste as fertilizer raw filler material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 A">
  <a:themeElements>
    <a:clrScheme name="Custom Design 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 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 B">
  <a:themeElements>
    <a:clrScheme name="Custom Design 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 B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 B">
  <a:themeElements>
    <a:clrScheme name="Custom Design 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 B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 A">
  <a:themeElements>
    <a:clrScheme name="Custom Design 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 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11215</TotalTime>
  <Words>455</Words>
  <Application>Microsoft Macintosh PowerPoint</Application>
  <PresentationFormat>On-screen Show (4:3)</PresentationFormat>
  <Paragraphs>105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Agency FB</vt:lpstr>
      <vt:lpstr>Arial</vt:lpstr>
      <vt:lpstr>Arial Rounded MT Bold</vt:lpstr>
      <vt:lpstr>Calibri</vt:lpstr>
      <vt:lpstr>Cambria</vt:lpstr>
      <vt:lpstr>Script MT Bold</vt:lpstr>
      <vt:lpstr>Tahoma</vt:lpstr>
      <vt:lpstr>Verdana</vt:lpstr>
      <vt:lpstr>Wingdings</vt:lpstr>
      <vt:lpstr>Custom Design A</vt:lpstr>
      <vt:lpstr>Custom Design B</vt:lpstr>
      <vt:lpstr>1_Custom Design B</vt:lpstr>
      <vt:lpstr>1_Office Theme</vt:lpstr>
      <vt:lpstr>2_Custom Design A</vt:lpstr>
      <vt:lpstr>2_Office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Fahri</dc:creator>
  <cp:lastModifiedBy>Dominic Smith</cp:lastModifiedBy>
  <cp:revision>486</cp:revision>
  <dcterms:created xsi:type="dcterms:W3CDTF">2007-02-10T03:42:43Z</dcterms:created>
  <dcterms:modified xsi:type="dcterms:W3CDTF">2019-07-04T07:13:16Z</dcterms:modified>
</cp:coreProperties>
</file>