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8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3" r:id="rId14"/>
    <p:sldId id="311" r:id="rId15"/>
    <p:sldId id="308" r:id="rId16"/>
    <p:sldId id="312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8" autoAdjust="0"/>
    <p:restoredTop sz="92512" autoAdjust="0"/>
  </p:normalViewPr>
  <p:slideViewPr>
    <p:cSldViewPr>
      <p:cViewPr varScale="1">
        <p:scale>
          <a:sx n="118" d="100"/>
          <a:sy n="118" d="100"/>
        </p:scale>
        <p:origin x="102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7/26/2016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26/07/2016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0E6EF-21EC-48A4-AD19-3691BC0F51A3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52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4" y="5661025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5522018"/>
            <a:ext cx="2163616" cy="10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Khái</a:t>
            </a:r>
            <a:r>
              <a:rPr lang="en-AU" dirty="0" smtClean="0"/>
              <a:t> </a:t>
            </a:r>
            <a:r>
              <a:rPr lang="en-AU" dirty="0" err="1" smtClean="0"/>
              <a:t>niệm</a:t>
            </a:r>
            <a:r>
              <a:rPr lang="en-AU" dirty="0" smtClean="0"/>
              <a:t> </a:t>
            </a:r>
            <a:r>
              <a:rPr lang="en-AU" dirty="0" err="1" smtClean="0"/>
              <a:t>chính</a:t>
            </a:r>
            <a:r>
              <a:rPr lang="en-AU" dirty="0" smtClean="0"/>
              <a:t> </a:t>
            </a:r>
            <a:r>
              <a:rPr lang="en-AU" dirty="0" err="1" smtClean="0"/>
              <a:t>về</a:t>
            </a:r>
            <a:r>
              <a:rPr lang="en-AU" dirty="0" smtClean="0"/>
              <a:t> </a:t>
            </a:r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tích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ASEM/2014/053</a:t>
            </a:r>
            <a:br>
              <a:rPr lang="en-AU" dirty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80"/>
            <a:ext cx="8373644" cy="2514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12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$1.50/kg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818" y="22916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$2.50/kg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4554" y="42930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$1.70/kg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8038" y="40168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$2.80/kg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17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quan</a:t>
            </a:r>
            <a:r>
              <a:rPr lang="en-AU" dirty="0" smtClean="0"/>
              <a:t> </a:t>
            </a:r>
            <a:r>
              <a:rPr lang="en-AU" dirty="0" err="1" smtClean="0"/>
              <a:t>hệ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7" y="1752366"/>
            <a:ext cx="8526065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7" y="274948"/>
            <a:ext cx="8229600" cy="648072"/>
          </a:xfrm>
        </p:spPr>
        <p:txBody>
          <a:bodyPr/>
          <a:lstStyle/>
          <a:p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địa</a:t>
            </a:r>
            <a:r>
              <a:rPr lang="en-AU" dirty="0" smtClean="0"/>
              <a:t> </a:t>
            </a:r>
            <a:r>
              <a:rPr lang="en-AU" dirty="0" err="1" smtClean="0"/>
              <a:t>lý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7761" r="5282" b="7539"/>
          <a:stretch/>
        </p:blipFill>
        <p:spPr>
          <a:xfrm>
            <a:off x="4644008" y="692696"/>
            <a:ext cx="3456384" cy="44644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300" r="5900" b="6951"/>
          <a:stretch/>
        </p:blipFill>
        <p:spPr>
          <a:xfrm>
            <a:off x="251520" y="2336357"/>
            <a:ext cx="4104456" cy="2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0540"/>
            <a:ext cx="8229600" cy="648072"/>
          </a:xfrm>
        </p:spPr>
        <p:txBody>
          <a:bodyPr/>
          <a:lstStyle/>
          <a:p>
            <a:pPr algn="ctr"/>
            <a:r>
              <a:rPr lang="en-AU" dirty="0" err="1" smtClean="0"/>
              <a:t>Bài</a:t>
            </a:r>
            <a:r>
              <a:rPr lang="en-AU" dirty="0" smtClean="0"/>
              <a:t> </a:t>
            </a: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vẽ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53944"/>
            <a:ext cx="8125959" cy="351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242088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$1.50/kg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9818" y="22916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$2.50/kg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4554" y="42930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$1.70/kg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8038" y="40168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$2.80/kg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436" y="4946476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Bao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smtClean="0"/>
              <a:t>2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40914"/>
              </p:ext>
            </p:extLst>
          </p:nvPr>
        </p:nvGraphicFramePr>
        <p:xfrm>
          <a:off x="1403648" y="1192936"/>
          <a:ext cx="7165304" cy="397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864096"/>
                <a:gridCol w="1152128"/>
                <a:gridCol w="1656184"/>
                <a:gridCol w="1332656"/>
                <a:gridCol w="720080"/>
              </a:tblGrid>
              <a:tr h="45976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Đầu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vào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Sản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xuất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Thu </a:t>
                      </a:r>
                      <a:r>
                        <a:rPr lang="en-US" sz="1400" dirty="0" err="1" smtClean="0"/>
                        <a:t>gom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thương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mại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Chế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biến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Xuất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khẩu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Tác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nhân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Hoạt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động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Hình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thái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đầu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vào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Hình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thái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đầu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Dịch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vụ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bên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ngoài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Trở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ngại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6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Giải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pháp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có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thể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smtClean="0"/>
              <a:t>3 –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địa</a:t>
            </a:r>
            <a:r>
              <a:rPr lang="en-AU" dirty="0" smtClean="0"/>
              <a:t> </a:t>
            </a:r>
            <a:r>
              <a:rPr lang="en-AU" dirty="0" err="1" smtClean="0"/>
              <a:t>lý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683568" y="923020"/>
            <a:ext cx="4032448" cy="63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7761" r="5282" b="7539"/>
          <a:stretch/>
        </p:blipFill>
        <p:spPr bwMode="auto">
          <a:xfrm>
            <a:off x="2699792" y="814760"/>
            <a:ext cx="3672408" cy="4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diện</a:t>
            </a:r>
            <a:r>
              <a:rPr lang="en-AU" dirty="0" smtClean="0"/>
              <a:t> </a:t>
            </a:r>
            <a:r>
              <a:rPr lang="en-AU" dirty="0" err="1" smtClean="0"/>
              <a:t>chính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49291"/>
          </a:xfrm>
        </p:spPr>
        <p:txBody>
          <a:bodyPr/>
          <a:lstStyle/>
          <a:p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giai</a:t>
            </a:r>
            <a:r>
              <a:rPr lang="en-AU" sz="2400" dirty="0" smtClean="0"/>
              <a:t> </a:t>
            </a:r>
            <a:r>
              <a:rPr lang="en-AU" sz="2400" dirty="0" err="1" smtClean="0"/>
              <a:t>đoạn</a:t>
            </a:r>
            <a:r>
              <a:rPr lang="en-AU" sz="2400" dirty="0" smtClean="0"/>
              <a:t> </a:t>
            </a:r>
            <a:r>
              <a:rPr lang="en-AU" sz="2400" dirty="0" err="1" smtClean="0"/>
              <a:t>chính</a:t>
            </a:r>
            <a:endParaRPr lang="en-AU" sz="2400" dirty="0" smtClean="0"/>
          </a:p>
          <a:p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nhân</a:t>
            </a:r>
            <a:r>
              <a:rPr lang="en-AU" sz="2400" dirty="0" smtClean="0"/>
              <a:t> </a:t>
            </a:r>
            <a:r>
              <a:rPr lang="en-AU" sz="2400" dirty="0" err="1" smtClean="0"/>
              <a:t>chính</a:t>
            </a:r>
            <a:endParaRPr lang="en-AU" sz="2400" dirty="0" smtClean="0"/>
          </a:p>
          <a:p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hoạt</a:t>
            </a:r>
            <a:r>
              <a:rPr lang="en-AU" sz="2400" dirty="0" smtClean="0"/>
              <a:t> </a:t>
            </a:r>
            <a:r>
              <a:rPr lang="en-AU" sz="2400" dirty="0" err="1" smtClean="0"/>
              <a:t>động</a:t>
            </a:r>
            <a:r>
              <a:rPr lang="en-AU" sz="2400" dirty="0" smtClean="0"/>
              <a:t> </a:t>
            </a:r>
            <a:r>
              <a:rPr lang="en-AU" sz="2400" dirty="0" err="1" smtClean="0"/>
              <a:t>chính</a:t>
            </a:r>
            <a:endParaRPr lang="en-AU" sz="2400" dirty="0" smtClean="0"/>
          </a:p>
          <a:p>
            <a:r>
              <a:rPr lang="en-AU" sz="2400" dirty="0" err="1" smtClean="0"/>
              <a:t>Hình</a:t>
            </a:r>
            <a:r>
              <a:rPr lang="en-AU" sz="2400" dirty="0" smtClean="0"/>
              <a:t> </a:t>
            </a:r>
            <a:r>
              <a:rPr lang="en-AU" sz="2400" dirty="0" err="1" smtClean="0"/>
              <a:t>thái</a:t>
            </a:r>
            <a:r>
              <a:rPr lang="en-AU" sz="2400" dirty="0" smtClean="0"/>
              <a:t> </a:t>
            </a:r>
            <a:r>
              <a:rPr lang="en-AU" sz="2400" dirty="0" err="1" smtClean="0"/>
              <a:t>sản</a:t>
            </a:r>
            <a:r>
              <a:rPr lang="en-AU" sz="2400" dirty="0" smtClean="0"/>
              <a:t> </a:t>
            </a:r>
            <a:r>
              <a:rPr lang="en-AU" sz="2400" dirty="0" err="1" smtClean="0"/>
              <a:t>phẩm</a:t>
            </a:r>
            <a:endParaRPr lang="en-AU" sz="2400" dirty="0" smtClean="0"/>
          </a:p>
          <a:p>
            <a:r>
              <a:rPr lang="en-AU" sz="2400" dirty="0" err="1" smtClean="0"/>
              <a:t>Dịch</a:t>
            </a:r>
            <a:r>
              <a:rPr lang="en-AU" sz="2400" dirty="0" smtClean="0"/>
              <a:t> </a:t>
            </a:r>
            <a:r>
              <a:rPr lang="en-AU" sz="2400" dirty="0" err="1" smtClean="0"/>
              <a:t>vụ</a:t>
            </a:r>
            <a:r>
              <a:rPr lang="en-AU" sz="2400" dirty="0" smtClean="0"/>
              <a:t> </a:t>
            </a:r>
            <a:r>
              <a:rPr lang="en-AU" sz="2400" dirty="0" err="1" smtClean="0"/>
              <a:t>bên</a:t>
            </a:r>
            <a:r>
              <a:rPr lang="en-AU" sz="2400" dirty="0" smtClean="0"/>
              <a:t> </a:t>
            </a:r>
            <a:r>
              <a:rPr lang="en-AU" sz="2400" dirty="0" err="1" smtClean="0"/>
              <a:t>ngoài</a:t>
            </a:r>
            <a:endParaRPr lang="en-AU" sz="2400" dirty="0" smtClean="0"/>
          </a:p>
          <a:p>
            <a:r>
              <a:rPr lang="en-AU" sz="2400" dirty="0" err="1" smtClean="0"/>
              <a:t>Trở</a:t>
            </a:r>
            <a:r>
              <a:rPr lang="en-AU" sz="2400" dirty="0" smtClean="0"/>
              <a:t> </a:t>
            </a:r>
            <a:r>
              <a:rPr lang="en-AU" sz="2400" dirty="0" err="1" smtClean="0"/>
              <a:t>ngại</a:t>
            </a:r>
            <a:endParaRPr lang="en-AU" sz="2400" dirty="0" smtClean="0"/>
          </a:p>
          <a:p>
            <a:r>
              <a:rPr lang="en-AU" sz="2400" dirty="0" err="1" smtClean="0"/>
              <a:t>Khối</a:t>
            </a:r>
            <a:r>
              <a:rPr lang="en-AU" sz="2400" dirty="0" smtClean="0"/>
              <a:t> </a:t>
            </a:r>
            <a:r>
              <a:rPr lang="en-AU" sz="2400" dirty="0" err="1" smtClean="0"/>
              <a:t>lượng</a:t>
            </a:r>
            <a:endParaRPr lang="en-AU" sz="2400" dirty="0" smtClean="0"/>
          </a:p>
          <a:p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endParaRPr lang="en-AU" sz="2400" dirty="0" smtClean="0"/>
          </a:p>
          <a:p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mối</a:t>
            </a:r>
            <a:r>
              <a:rPr lang="en-AU" sz="2400" dirty="0" smtClean="0"/>
              <a:t> </a:t>
            </a:r>
            <a:r>
              <a:rPr lang="en-AU" sz="2400" dirty="0" err="1" smtClean="0"/>
              <a:t>quan</a:t>
            </a:r>
            <a:r>
              <a:rPr lang="en-AU" sz="2400" dirty="0" smtClean="0"/>
              <a:t> </a:t>
            </a:r>
            <a:r>
              <a:rPr lang="en-AU" sz="2400" dirty="0" err="1" smtClean="0"/>
              <a:t>hệ</a:t>
            </a:r>
            <a:endParaRPr lang="en-AU" sz="2400" dirty="0" smtClean="0"/>
          </a:p>
          <a:p>
            <a:r>
              <a:rPr lang="en-AU" sz="2400" dirty="0" err="1" smtClean="0"/>
              <a:t>Vị</a:t>
            </a:r>
            <a:r>
              <a:rPr lang="en-AU" sz="2400" dirty="0" smtClean="0"/>
              <a:t> </a:t>
            </a:r>
            <a:r>
              <a:rPr lang="en-AU" sz="2400" dirty="0" err="1" smtClean="0"/>
              <a:t>trí</a:t>
            </a:r>
            <a:r>
              <a:rPr lang="en-AU" sz="2400" dirty="0" smtClean="0"/>
              <a:t> </a:t>
            </a:r>
            <a:r>
              <a:rPr lang="en-AU" sz="2400" dirty="0" err="1" smtClean="0"/>
              <a:t>địa</a:t>
            </a:r>
            <a:r>
              <a:rPr lang="en-AU" sz="2400" dirty="0" smtClean="0"/>
              <a:t> </a:t>
            </a:r>
            <a:r>
              <a:rPr lang="en-AU" sz="2400" dirty="0" err="1" smtClean="0"/>
              <a:t>lý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giai</a:t>
            </a:r>
            <a:r>
              <a:rPr lang="en-AU" dirty="0" smtClean="0"/>
              <a:t> </a:t>
            </a:r>
            <a:r>
              <a:rPr lang="en-AU" dirty="0" err="1" smtClean="0"/>
              <a:t>đoạn</a:t>
            </a:r>
            <a:r>
              <a:rPr lang="en-AU" dirty="0" smtClean="0"/>
              <a:t> </a:t>
            </a:r>
            <a:r>
              <a:rPr lang="en-AU" dirty="0" err="1" smtClean="0"/>
              <a:t>chính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962"/>
            <a:ext cx="8229600" cy="50512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xuyến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? </a:t>
            </a:r>
            <a:endParaRPr lang="en-US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4" y="2857420"/>
            <a:ext cx="907859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28" y="926220"/>
            <a:ext cx="8229600" cy="648072"/>
          </a:xfrm>
        </p:spPr>
        <p:txBody>
          <a:bodyPr/>
          <a:lstStyle/>
          <a:p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tác</a:t>
            </a:r>
            <a:r>
              <a:rPr lang="en-AU" dirty="0" smtClean="0"/>
              <a:t> </a:t>
            </a:r>
            <a:r>
              <a:rPr lang="en-AU" dirty="0" err="1" smtClean="0"/>
              <a:t>nhân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57" y="2352525"/>
            <a:ext cx="831648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48072"/>
          </a:xfrm>
        </p:spPr>
        <p:txBody>
          <a:bodyPr/>
          <a:lstStyle/>
          <a:p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hoạt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57" y="1457050"/>
            <a:ext cx="8316486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Hình</a:t>
            </a:r>
            <a:r>
              <a:rPr lang="en-AU" dirty="0" smtClean="0"/>
              <a:t> </a:t>
            </a:r>
            <a:r>
              <a:rPr lang="en-AU" dirty="0" err="1" smtClean="0"/>
              <a:t>thái</a:t>
            </a:r>
            <a:r>
              <a:rPr lang="en-AU" dirty="0" smtClean="0"/>
              <a:t> </a:t>
            </a:r>
            <a:r>
              <a:rPr lang="en-AU" dirty="0" err="1" smtClean="0"/>
              <a:t>sản</a:t>
            </a:r>
            <a:r>
              <a:rPr lang="en-AU" dirty="0" smtClean="0"/>
              <a:t> </a:t>
            </a:r>
            <a:r>
              <a:rPr lang="en-AU" dirty="0" err="1" smtClean="0"/>
              <a:t>phẩm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79449"/>
              </p:ext>
            </p:extLst>
          </p:nvPr>
        </p:nvGraphicFramePr>
        <p:xfrm>
          <a:off x="274317" y="1598588"/>
          <a:ext cx="84108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61379"/>
                <a:gridCol w="2143002"/>
                <a:gridCol w="1682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 </a:t>
                      </a:r>
                      <a:r>
                        <a:rPr lang="en-US" dirty="0" err="1" smtClean="0"/>
                        <a:t>gom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lát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khô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tinh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bột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thái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Giống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bón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Sắn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Tinh </a:t>
                      </a:r>
                      <a:r>
                        <a:rPr lang="en-US" dirty="0" err="1" smtClean="0"/>
                        <a:t>bột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620688"/>
            <a:ext cx="8229600" cy="648072"/>
          </a:xfrm>
        </p:spPr>
        <p:txBody>
          <a:bodyPr/>
          <a:lstStyle/>
          <a:p>
            <a:r>
              <a:rPr lang="en-AU" dirty="0" err="1" smtClean="0"/>
              <a:t>Dịch</a:t>
            </a:r>
            <a:r>
              <a:rPr lang="en-AU" dirty="0" smtClean="0"/>
              <a:t> </a:t>
            </a:r>
            <a:r>
              <a:rPr lang="en-AU" dirty="0" err="1" smtClean="0"/>
              <a:t>vụ</a:t>
            </a:r>
            <a:r>
              <a:rPr lang="en-AU" dirty="0" smtClean="0"/>
              <a:t> </a:t>
            </a:r>
            <a:r>
              <a:rPr lang="en-AU" dirty="0" err="1" smtClean="0"/>
              <a:t>bên</a:t>
            </a:r>
            <a:r>
              <a:rPr lang="en-AU" dirty="0" smtClean="0"/>
              <a:t> </a:t>
            </a:r>
            <a:r>
              <a:rPr lang="en-AU" dirty="0" err="1" smtClean="0"/>
              <a:t>ngoài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3867"/>
            <a:ext cx="884996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3" y="299753"/>
            <a:ext cx="8229600" cy="648072"/>
          </a:xfrm>
        </p:spPr>
        <p:txBody>
          <a:bodyPr/>
          <a:lstStyle/>
          <a:p>
            <a:r>
              <a:rPr lang="en-AU" dirty="0" err="1" smtClean="0"/>
              <a:t>Trở</a:t>
            </a:r>
            <a:r>
              <a:rPr lang="en-AU" dirty="0" smtClean="0"/>
              <a:t> </a:t>
            </a:r>
            <a:r>
              <a:rPr lang="en-AU" dirty="0" err="1" smtClean="0"/>
              <a:t>ngại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thách</a:t>
            </a:r>
            <a:r>
              <a:rPr lang="en-AU" dirty="0" smtClean="0"/>
              <a:t> </a:t>
            </a:r>
            <a:r>
              <a:rPr lang="en-AU" dirty="0" err="1" smtClean="0"/>
              <a:t>thức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947825"/>
            <a:ext cx="7560840" cy="45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97" y="573708"/>
            <a:ext cx="8229600" cy="648072"/>
          </a:xfrm>
        </p:spPr>
        <p:txBody>
          <a:bodyPr/>
          <a:lstStyle/>
          <a:p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sơ</a:t>
            </a:r>
            <a:r>
              <a:rPr lang="en-AU" dirty="0" smtClean="0"/>
              <a:t> </a:t>
            </a:r>
            <a:r>
              <a:rPr lang="en-AU" dirty="0" err="1" smtClean="0"/>
              <a:t>đồ</a:t>
            </a:r>
            <a:r>
              <a:rPr lang="en-AU" dirty="0" smtClean="0"/>
              <a:t> </a:t>
            </a:r>
            <a:r>
              <a:rPr lang="en-AU" dirty="0" err="1" smtClean="0"/>
              <a:t>khối</a:t>
            </a:r>
            <a:r>
              <a:rPr lang="en-AU" dirty="0" smtClean="0"/>
              <a:t> </a:t>
            </a:r>
            <a:r>
              <a:rPr lang="en-AU" dirty="0" err="1" smtClean="0"/>
              <a:t>lượng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78" y="2171524"/>
            <a:ext cx="8373644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234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Bodoni MT</vt:lpstr>
      <vt:lpstr>Calibri</vt:lpstr>
      <vt:lpstr>HelveticaNeueLT Pro 45 Lt</vt:lpstr>
      <vt:lpstr>Office Theme</vt:lpstr>
      <vt:lpstr>     Khái niệm chính về Lập sơ đồ chuỗi giá trị Dominic Smith      Tập huấn phân tích chuỗi giá trị ACIAR Project ASEM/2014/053   </vt:lpstr>
      <vt:lpstr>Các phương diện chính</vt:lpstr>
      <vt:lpstr>Các giai đoạn chính</vt:lpstr>
      <vt:lpstr>Các tác nhân</vt:lpstr>
      <vt:lpstr>Các hoạt động</vt:lpstr>
      <vt:lpstr>Hình thái sản phẩm</vt:lpstr>
      <vt:lpstr>Dịch vụ bên ngoài</vt:lpstr>
      <vt:lpstr>Trở ngại và thách thức</vt:lpstr>
      <vt:lpstr>Lập sơ đồ khối lượng</vt:lpstr>
      <vt:lpstr>Lập sơ đồ giá trị</vt:lpstr>
      <vt:lpstr>Lập sơ đồ quan hệ</vt:lpstr>
      <vt:lpstr>Lập sơ đồ địa lý</vt:lpstr>
      <vt:lpstr>Bài tập vẽ sơ đồ</vt:lpstr>
      <vt:lpstr>Sơ đồ 1</vt:lpstr>
      <vt:lpstr>Sơ đồ 2</vt:lpstr>
      <vt:lpstr>Sơ đồ 3 – Sơ đồ địa lý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USER</cp:lastModifiedBy>
  <cp:revision>500</cp:revision>
  <cp:lastPrinted>2012-06-03T22:45:42Z</cp:lastPrinted>
  <dcterms:created xsi:type="dcterms:W3CDTF">2011-02-08T22:44:32Z</dcterms:created>
  <dcterms:modified xsi:type="dcterms:W3CDTF">2016-07-26T09:39:07Z</dcterms:modified>
</cp:coreProperties>
</file>