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98" r:id="rId3"/>
    <p:sldId id="288" r:id="rId4"/>
    <p:sldId id="289" r:id="rId5"/>
    <p:sldId id="299" r:id="rId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2" autoAdjust="0"/>
    <p:restoredTop sz="94555" autoAdjust="0"/>
  </p:normalViewPr>
  <p:slideViewPr>
    <p:cSldViewPr>
      <p:cViewPr varScale="1">
        <p:scale>
          <a:sx n="121" d="100"/>
          <a:sy n="121" d="100"/>
        </p:scale>
        <p:origin x="10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7/26/2016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26/07/2016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61025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93159"/>
            <a:ext cx="2234326" cy="11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cụ</a:t>
            </a:r>
            <a:r>
              <a:rPr lang="en-AU" dirty="0" smtClean="0"/>
              <a:t> thu </a:t>
            </a:r>
            <a:r>
              <a:rPr lang="en-AU" dirty="0" err="1" smtClean="0"/>
              <a:t>thập</a:t>
            </a:r>
            <a:r>
              <a:rPr lang="en-AU" dirty="0" smtClean="0"/>
              <a:t> </a:t>
            </a:r>
            <a:r>
              <a:rPr lang="en-AU" dirty="0" err="1" smtClean="0"/>
              <a:t>thông</a:t>
            </a:r>
            <a:r>
              <a:rPr lang="en-AU" dirty="0" smtClean="0"/>
              <a:t> tin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kế</a:t>
            </a:r>
            <a:r>
              <a:rPr lang="en-AU" dirty="0" smtClean="0"/>
              <a:t> </a:t>
            </a:r>
            <a:r>
              <a:rPr lang="en-AU" dirty="0" err="1" smtClean="0"/>
              <a:t>hoạch</a:t>
            </a:r>
            <a:r>
              <a:rPr lang="en-AU" dirty="0" smtClean="0"/>
              <a:t> </a:t>
            </a:r>
            <a:r>
              <a:rPr lang="en-AU" dirty="0" err="1" smtClean="0"/>
              <a:t>thực</a:t>
            </a:r>
            <a:r>
              <a:rPr lang="en-AU" dirty="0" smtClean="0"/>
              <a:t> </a:t>
            </a:r>
            <a:r>
              <a:rPr lang="en-AU" dirty="0" err="1" smtClean="0"/>
              <a:t>địa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phân</a:t>
            </a:r>
            <a:r>
              <a:rPr lang="en-AU" dirty="0" smtClean="0"/>
              <a:t> </a:t>
            </a:r>
            <a:r>
              <a:rPr lang="en-AU" dirty="0" err="1" smtClean="0"/>
              <a:t>tích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Project ASEM/2014/053</a:t>
            </a:r>
            <a:br>
              <a:rPr lang="en-AU" dirty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en-AU" dirty="0" err="1" smtClean="0"/>
              <a:t>Mục</a:t>
            </a:r>
            <a:r>
              <a:rPr lang="en-AU" dirty="0" smtClean="0"/>
              <a:t> </a:t>
            </a:r>
            <a:r>
              <a:rPr lang="en-AU" dirty="0" err="1" smtClean="0"/>
              <a:t>đích</a:t>
            </a:r>
            <a:r>
              <a:rPr lang="en-AU" dirty="0" smtClean="0"/>
              <a:t> </a:t>
            </a:r>
            <a:r>
              <a:rPr lang="en-AU" dirty="0" err="1" smtClean="0"/>
              <a:t>thực</a:t>
            </a:r>
            <a:r>
              <a:rPr lang="en-AU" dirty="0" smtClean="0"/>
              <a:t> </a:t>
            </a:r>
            <a:r>
              <a:rPr lang="en-AU" dirty="0" err="1" smtClean="0"/>
              <a:t>địa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3849291"/>
          </a:xfrm>
        </p:spPr>
        <p:txBody>
          <a:bodyPr/>
          <a:lstStyle/>
          <a:p>
            <a:r>
              <a:rPr lang="en-AU" sz="2400" dirty="0" smtClean="0"/>
              <a:t>Thu </a:t>
            </a:r>
            <a:r>
              <a:rPr lang="en-AU" sz="2400" dirty="0" err="1" smtClean="0"/>
              <a:t>thập</a:t>
            </a:r>
            <a:r>
              <a:rPr lang="en-AU" sz="2400" dirty="0" smtClean="0"/>
              <a:t> </a:t>
            </a:r>
            <a:r>
              <a:rPr lang="en-AU" sz="2400" dirty="0" err="1" smtClean="0"/>
              <a:t>thông</a:t>
            </a:r>
            <a:r>
              <a:rPr lang="en-AU" sz="2400" dirty="0" smtClean="0"/>
              <a:t> tin </a:t>
            </a:r>
            <a:r>
              <a:rPr lang="en-AU" sz="2400" dirty="0" err="1" smtClean="0"/>
              <a:t>sơ</a:t>
            </a:r>
            <a:r>
              <a:rPr lang="en-AU" sz="2400" dirty="0" smtClean="0"/>
              <a:t> </a:t>
            </a:r>
            <a:r>
              <a:rPr lang="en-AU" sz="2400" dirty="0" err="1" smtClean="0"/>
              <a:t>cấp</a:t>
            </a:r>
            <a:r>
              <a:rPr lang="en-AU" sz="2400" dirty="0" smtClean="0"/>
              <a:t> </a:t>
            </a:r>
            <a:r>
              <a:rPr lang="en-AU" sz="2400" dirty="0" err="1" smtClean="0"/>
              <a:t>có</a:t>
            </a:r>
            <a:r>
              <a:rPr lang="en-AU" sz="2400" dirty="0" smtClean="0"/>
              <a:t> </a:t>
            </a:r>
            <a:r>
              <a:rPr lang="en-AU" sz="2400" dirty="0" err="1" smtClean="0"/>
              <a:t>liên</a:t>
            </a:r>
            <a:r>
              <a:rPr lang="en-AU" sz="2400" dirty="0" smtClean="0"/>
              <a:t> </a:t>
            </a:r>
            <a:r>
              <a:rPr lang="en-AU" sz="2400" dirty="0" err="1" smtClean="0"/>
              <a:t>quan</a:t>
            </a:r>
            <a:r>
              <a:rPr lang="en-AU" sz="2400" dirty="0" smtClean="0"/>
              <a:t> </a:t>
            </a:r>
            <a:r>
              <a:rPr lang="en-AU" sz="2400" dirty="0" err="1" smtClean="0"/>
              <a:t>từ</a:t>
            </a:r>
            <a:r>
              <a:rPr lang="en-AU" sz="2400" dirty="0" smtClean="0"/>
              <a:t> </a:t>
            </a:r>
            <a:r>
              <a:rPr lang="en-AU" sz="2400" dirty="0" err="1" smtClean="0"/>
              <a:t>những</a:t>
            </a:r>
            <a:r>
              <a:rPr lang="en-AU" sz="2400" dirty="0" smtClean="0"/>
              <a:t> </a:t>
            </a:r>
            <a:r>
              <a:rPr lang="en-AU" sz="2400" dirty="0" err="1" smtClean="0"/>
              <a:t>người</a:t>
            </a:r>
            <a:r>
              <a:rPr lang="en-AU" sz="2400" dirty="0" smtClean="0"/>
              <a:t> </a:t>
            </a:r>
            <a:r>
              <a:rPr lang="en-AU" sz="2400" dirty="0" err="1" smtClean="0"/>
              <a:t>cấp</a:t>
            </a:r>
            <a:r>
              <a:rPr lang="en-AU" sz="2400" dirty="0" smtClean="0"/>
              <a:t> tin </a:t>
            </a:r>
            <a:r>
              <a:rPr lang="en-AU" sz="2400" dirty="0" err="1" smtClean="0"/>
              <a:t>tại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giai</a:t>
            </a:r>
            <a:r>
              <a:rPr lang="en-AU" sz="2400" dirty="0" smtClean="0"/>
              <a:t> </a:t>
            </a:r>
            <a:r>
              <a:rPr lang="en-AU" sz="2400" dirty="0" err="1" smtClean="0"/>
              <a:t>đoạn</a:t>
            </a:r>
            <a:r>
              <a:rPr lang="en-AU" sz="2400" dirty="0" smtClean="0"/>
              <a:t> </a:t>
            </a:r>
            <a:r>
              <a:rPr lang="en-AU" sz="2400" dirty="0" err="1" smtClean="0"/>
              <a:t>khác</a:t>
            </a:r>
            <a:r>
              <a:rPr lang="en-AU" sz="2400" dirty="0" smtClean="0"/>
              <a:t> </a:t>
            </a:r>
            <a:r>
              <a:rPr lang="en-AU" sz="2400" dirty="0" err="1" smtClean="0"/>
              <a:t>nhau</a:t>
            </a:r>
            <a:r>
              <a:rPr lang="en-AU" sz="2400" dirty="0" smtClean="0"/>
              <a:t> </a:t>
            </a:r>
            <a:r>
              <a:rPr lang="en-AU" sz="2400" dirty="0" err="1" smtClean="0"/>
              <a:t>trong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; </a:t>
            </a:r>
            <a:endParaRPr lang="en-US" sz="2400" dirty="0"/>
          </a:p>
          <a:p>
            <a:r>
              <a:rPr lang="en-AU" sz="2400" dirty="0" err="1" smtClean="0"/>
              <a:t>Hoàn</a:t>
            </a:r>
            <a:r>
              <a:rPr lang="en-AU" sz="2400" dirty="0" smtClean="0"/>
              <a:t> </a:t>
            </a:r>
            <a:r>
              <a:rPr lang="en-AU" sz="2400" dirty="0" err="1" smtClean="0"/>
              <a:t>thiện</a:t>
            </a:r>
            <a:r>
              <a:rPr lang="en-AU" sz="2400" dirty="0" smtClean="0"/>
              <a:t> </a:t>
            </a:r>
            <a:r>
              <a:rPr lang="en-AU" sz="2400" dirty="0" err="1" smtClean="0"/>
              <a:t>sơ</a:t>
            </a:r>
            <a:r>
              <a:rPr lang="en-AU" sz="2400" dirty="0" smtClean="0"/>
              <a:t> </a:t>
            </a:r>
            <a:r>
              <a:rPr lang="en-AU" sz="2400" dirty="0" err="1" smtClean="0"/>
              <a:t>đồ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r>
              <a:rPr lang="en-AU" sz="2400" dirty="0" err="1" smtClean="0"/>
              <a:t>phân</a:t>
            </a:r>
            <a:r>
              <a:rPr lang="en-AU" sz="2400" dirty="0" smtClean="0"/>
              <a:t> </a:t>
            </a:r>
            <a:r>
              <a:rPr lang="en-AU" sz="2400" dirty="0" err="1" smtClean="0"/>
              <a:t>tích</a:t>
            </a:r>
            <a:r>
              <a:rPr lang="en-AU" sz="2400" dirty="0" smtClean="0"/>
              <a:t> </a:t>
            </a:r>
            <a:r>
              <a:rPr lang="en-AU" sz="2400" dirty="0" err="1" smtClean="0"/>
              <a:t>mối</a:t>
            </a:r>
            <a:r>
              <a:rPr lang="en-AU" sz="2400" dirty="0" smtClean="0"/>
              <a:t> </a:t>
            </a:r>
            <a:r>
              <a:rPr lang="en-AU" sz="2400" dirty="0" err="1" smtClean="0"/>
              <a:t>quan</a:t>
            </a:r>
            <a:r>
              <a:rPr lang="en-AU" sz="2400" dirty="0" smtClean="0"/>
              <a:t> </a:t>
            </a:r>
            <a:r>
              <a:rPr lang="en-AU" sz="2400" dirty="0" err="1" smtClean="0"/>
              <a:t>hệ</a:t>
            </a:r>
            <a:r>
              <a:rPr lang="en-AU" sz="2400" dirty="0" smtClean="0"/>
              <a:t>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r>
              <a:rPr lang="en-AU" sz="2400" dirty="0" err="1" smtClean="0"/>
              <a:t>liên</a:t>
            </a:r>
            <a:r>
              <a:rPr lang="en-AU" sz="2400" dirty="0" smtClean="0"/>
              <a:t> </a:t>
            </a:r>
            <a:r>
              <a:rPr lang="en-AU" sz="2400" dirty="0" err="1" smtClean="0"/>
              <a:t>kết</a:t>
            </a:r>
            <a:r>
              <a:rPr lang="en-AU" sz="2400" dirty="0" smtClean="0"/>
              <a:t> </a:t>
            </a:r>
            <a:r>
              <a:rPr lang="en-AU" sz="2400" dirty="0" err="1" smtClean="0"/>
              <a:t>trên</a:t>
            </a:r>
            <a:r>
              <a:rPr lang="en-AU" sz="2400" dirty="0" smtClean="0"/>
              <a:t> </a:t>
            </a:r>
            <a:r>
              <a:rPr lang="en-AU" sz="2400" dirty="0" err="1" smtClean="0"/>
              <a:t>cơ</a:t>
            </a:r>
            <a:r>
              <a:rPr lang="en-AU" sz="2400" dirty="0" smtClean="0"/>
              <a:t> </a:t>
            </a:r>
            <a:r>
              <a:rPr lang="en-AU" sz="2400" dirty="0" err="1" smtClean="0"/>
              <a:t>sở</a:t>
            </a:r>
            <a:r>
              <a:rPr lang="en-AU" sz="2400" dirty="0" smtClean="0"/>
              <a:t> </a:t>
            </a:r>
            <a:r>
              <a:rPr lang="en-AU" sz="2400" dirty="0" err="1" smtClean="0"/>
              <a:t>kết</a:t>
            </a:r>
            <a:r>
              <a:rPr lang="en-AU" sz="2400" dirty="0" smtClean="0"/>
              <a:t> </a:t>
            </a:r>
            <a:r>
              <a:rPr lang="en-AU" sz="2400" dirty="0" err="1" smtClean="0"/>
              <a:t>quả</a:t>
            </a:r>
            <a:r>
              <a:rPr lang="en-AU" sz="2400" dirty="0" smtClean="0"/>
              <a:t> </a:t>
            </a:r>
            <a:r>
              <a:rPr lang="en-AU" sz="2400" dirty="0" err="1" smtClean="0"/>
              <a:t>thảo</a:t>
            </a:r>
            <a:r>
              <a:rPr lang="en-AU" sz="2400" dirty="0" smtClean="0"/>
              <a:t> </a:t>
            </a:r>
            <a:r>
              <a:rPr lang="en-AU" sz="2400" dirty="0" err="1" smtClean="0"/>
              <a:t>luận</a:t>
            </a:r>
            <a:r>
              <a:rPr lang="en-AU" sz="2400" dirty="0" smtClean="0"/>
              <a:t> </a:t>
            </a:r>
            <a:r>
              <a:rPr lang="en-AU" sz="2400" dirty="0" err="1" smtClean="0"/>
              <a:t>trong</a:t>
            </a:r>
            <a:r>
              <a:rPr lang="en-AU" sz="2400" dirty="0" smtClean="0"/>
              <a:t> </a:t>
            </a:r>
            <a:r>
              <a:rPr lang="en-AU" sz="2400" dirty="0" err="1" smtClean="0"/>
              <a:t>hội</a:t>
            </a:r>
            <a:r>
              <a:rPr lang="en-AU" sz="2400" dirty="0" smtClean="0"/>
              <a:t> </a:t>
            </a:r>
            <a:r>
              <a:rPr lang="en-AU" sz="2400" dirty="0" err="1" smtClean="0"/>
              <a:t>thảo</a:t>
            </a:r>
            <a:r>
              <a:rPr lang="en-AU" sz="2400" dirty="0" smtClean="0"/>
              <a:t>/</a:t>
            </a:r>
            <a:r>
              <a:rPr lang="en-AU" sz="2400" dirty="0" err="1" smtClean="0"/>
              <a:t>tập</a:t>
            </a:r>
            <a:r>
              <a:rPr lang="en-AU" sz="2400" dirty="0" smtClean="0"/>
              <a:t> </a:t>
            </a:r>
            <a:r>
              <a:rPr lang="en-AU" sz="2400" dirty="0" err="1" smtClean="0"/>
              <a:t>huấn</a:t>
            </a:r>
            <a:r>
              <a:rPr lang="en-AU" sz="2400" dirty="0" smtClean="0"/>
              <a:t>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r>
              <a:rPr lang="en-AU" sz="2400" dirty="0" err="1" smtClean="0"/>
              <a:t>thông</a:t>
            </a:r>
            <a:r>
              <a:rPr lang="en-AU" sz="2400" dirty="0" smtClean="0"/>
              <a:t> tin thu </a:t>
            </a:r>
            <a:r>
              <a:rPr lang="en-AU" sz="2400" dirty="0" err="1" smtClean="0"/>
              <a:t>thập</a:t>
            </a:r>
            <a:r>
              <a:rPr lang="en-AU" sz="2400" dirty="0" smtClean="0"/>
              <a:t> </a:t>
            </a:r>
            <a:r>
              <a:rPr lang="en-AU" sz="2400" dirty="0" err="1" smtClean="0"/>
              <a:t>được</a:t>
            </a:r>
            <a:r>
              <a:rPr lang="en-AU" sz="2400" dirty="0" smtClean="0"/>
              <a:t> </a:t>
            </a:r>
            <a:r>
              <a:rPr lang="en-AU" sz="2400" dirty="0" err="1" smtClean="0"/>
              <a:t>tại</a:t>
            </a:r>
            <a:r>
              <a:rPr lang="en-AU" sz="2400" dirty="0" smtClean="0"/>
              <a:t> </a:t>
            </a:r>
            <a:r>
              <a:rPr lang="en-AU" sz="2400" dirty="0" err="1" smtClean="0"/>
              <a:t>thực</a:t>
            </a:r>
            <a:r>
              <a:rPr lang="en-AU" sz="2400" dirty="0" smtClean="0"/>
              <a:t> </a:t>
            </a:r>
            <a:r>
              <a:rPr lang="en-AU" sz="2400" dirty="0" err="1" smtClean="0"/>
              <a:t>địa</a:t>
            </a:r>
            <a:r>
              <a:rPr lang="en-AU" sz="2400" dirty="0" smtClean="0"/>
              <a:t>;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endParaRPr lang="en-US" sz="2400" dirty="0"/>
          </a:p>
          <a:p>
            <a:r>
              <a:rPr lang="en-AU" sz="2400" dirty="0" err="1" smtClean="0"/>
              <a:t>Trên</a:t>
            </a:r>
            <a:r>
              <a:rPr lang="en-AU" sz="2400" dirty="0" smtClean="0"/>
              <a:t> </a:t>
            </a:r>
            <a:r>
              <a:rPr lang="en-AU" sz="2400" dirty="0" err="1" smtClean="0"/>
              <a:t>cơ</a:t>
            </a:r>
            <a:r>
              <a:rPr lang="en-AU" sz="2400" dirty="0" smtClean="0"/>
              <a:t> </a:t>
            </a:r>
            <a:r>
              <a:rPr lang="en-AU" sz="2400" dirty="0" err="1" smtClean="0"/>
              <a:t>sở</a:t>
            </a:r>
            <a:r>
              <a:rPr lang="en-AU" sz="2400" dirty="0" smtClean="0"/>
              <a:t> </a:t>
            </a:r>
            <a:r>
              <a:rPr lang="en-AU" sz="2400" dirty="0" err="1" smtClean="0"/>
              <a:t>những</a:t>
            </a:r>
            <a:r>
              <a:rPr lang="en-AU" sz="2400" dirty="0" smtClean="0"/>
              <a:t> </a:t>
            </a:r>
            <a:r>
              <a:rPr lang="en-AU" sz="2400" dirty="0" err="1" smtClean="0"/>
              <a:t>điều</a:t>
            </a:r>
            <a:r>
              <a:rPr lang="en-AU" sz="2400" dirty="0" smtClean="0"/>
              <a:t> </a:t>
            </a:r>
            <a:r>
              <a:rPr lang="en-AU" sz="2400" dirty="0" err="1" smtClean="0"/>
              <a:t>trên</a:t>
            </a:r>
            <a:r>
              <a:rPr lang="en-AU" sz="2400" dirty="0" smtClean="0"/>
              <a:t>, </a:t>
            </a:r>
            <a:r>
              <a:rPr lang="en-AU" sz="2400" dirty="0" err="1" smtClean="0"/>
              <a:t>xác</a:t>
            </a:r>
            <a:r>
              <a:rPr lang="en-AU" sz="2400" dirty="0" smtClean="0"/>
              <a:t> </a:t>
            </a:r>
            <a:r>
              <a:rPr lang="en-AU" sz="2400" dirty="0" err="1" smtClean="0"/>
              <a:t>định</a:t>
            </a:r>
            <a:r>
              <a:rPr lang="en-AU" sz="2400" dirty="0" smtClean="0"/>
              <a:t>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r>
              <a:rPr lang="en-AU" sz="2400" dirty="0" err="1" smtClean="0"/>
              <a:t>lập</a:t>
            </a:r>
            <a:r>
              <a:rPr lang="en-AU" sz="2400" dirty="0" smtClean="0"/>
              <a:t> </a:t>
            </a:r>
            <a:r>
              <a:rPr lang="en-AU" sz="2400" dirty="0" err="1" smtClean="0"/>
              <a:t>hoạt</a:t>
            </a:r>
            <a:r>
              <a:rPr lang="en-AU" sz="2400" dirty="0" smtClean="0"/>
              <a:t> </a:t>
            </a:r>
            <a:r>
              <a:rPr lang="en-AU" sz="2400" dirty="0" err="1" smtClean="0"/>
              <a:t>động</a:t>
            </a:r>
            <a:r>
              <a:rPr lang="en-AU" sz="2400" dirty="0" smtClean="0"/>
              <a:t> </a:t>
            </a:r>
            <a:r>
              <a:rPr lang="en-AU" sz="2400" dirty="0" err="1" smtClean="0"/>
              <a:t>đầu</a:t>
            </a:r>
            <a:r>
              <a:rPr lang="en-AU" sz="2400" dirty="0" smtClean="0"/>
              <a:t> </a:t>
            </a:r>
            <a:r>
              <a:rPr lang="en-AU" sz="2400" dirty="0" err="1" smtClean="0"/>
              <a:t>vào</a:t>
            </a:r>
            <a:r>
              <a:rPr lang="en-AU" sz="2400" dirty="0" smtClean="0"/>
              <a:t> </a:t>
            </a:r>
            <a:r>
              <a:rPr lang="en-AU" sz="2400" dirty="0" err="1" smtClean="0"/>
              <a:t>ưu</a:t>
            </a:r>
            <a:r>
              <a:rPr lang="en-AU" sz="2400" dirty="0" smtClean="0"/>
              <a:t> </a:t>
            </a:r>
            <a:r>
              <a:rPr lang="en-AU" sz="2400" dirty="0" err="1" smtClean="0"/>
              <a:t>tiên</a:t>
            </a:r>
            <a:r>
              <a:rPr lang="en-AU" sz="2400" dirty="0" smtClean="0"/>
              <a:t> </a:t>
            </a:r>
            <a:r>
              <a:rPr lang="en-AU" sz="2400" dirty="0" err="1" smtClean="0"/>
              <a:t>để</a:t>
            </a:r>
            <a:r>
              <a:rPr lang="en-AU" sz="2400" dirty="0" smtClean="0"/>
              <a:t> </a:t>
            </a:r>
            <a:r>
              <a:rPr lang="en-AU" sz="2400" dirty="0" err="1" smtClean="0"/>
              <a:t>dự</a:t>
            </a:r>
            <a:r>
              <a:rPr lang="en-AU" sz="2400" dirty="0" smtClean="0"/>
              <a:t> </a:t>
            </a:r>
            <a:r>
              <a:rPr lang="en-AU" sz="2400" dirty="0" err="1" smtClean="0"/>
              <a:t>án</a:t>
            </a:r>
            <a:r>
              <a:rPr lang="en-AU" sz="2400" dirty="0" smtClean="0"/>
              <a:t> can </a:t>
            </a:r>
            <a:r>
              <a:rPr lang="en-AU" sz="2400" dirty="0" err="1" smtClean="0"/>
              <a:t>thiệp</a:t>
            </a:r>
            <a:r>
              <a:rPr lang="en-AU" sz="2400" dirty="0" smtClean="0"/>
              <a:t> </a:t>
            </a:r>
            <a:r>
              <a:rPr lang="en-AU" sz="2400" dirty="0" err="1" smtClean="0"/>
              <a:t>trong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.</a:t>
            </a:r>
            <a:endParaRPr lang="en-US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72"/>
            <a:ext cx="8229600" cy="648072"/>
          </a:xfrm>
        </p:spPr>
        <p:txBody>
          <a:bodyPr/>
          <a:lstStyle/>
          <a:p>
            <a:r>
              <a:rPr lang="en-AU" dirty="0" smtClean="0"/>
              <a:t>Nhu </a:t>
            </a:r>
            <a:r>
              <a:rPr lang="en-AU" dirty="0" err="1" smtClean="0"/>
              <a:t>cầu</a:t>
            </a:r>
            <a:r>
              <a:rPr lang="en-AU" dirty="0" smtClean="0"/>
              <a:t> </a:t>
            </a:r>
            <a:r>
              <a:rPr lang="en-AU" dirty="0" err="1" smtClean="0"/>
              <a:t>thông</a:t>
            </a:r>
            <a:r>
              <a:rPr lang="en-AU" dirty="0" smtClean="0"/>
              <a:t> tin </a:t>
            </a:r>
            <a:r>
              <a:rPr lang="en-AU" dirty="0" err="1" smtClean="0"/>
              <a:t>chính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73" y="958441"/>
            <a:ext cx="8229600" cy="3849291"/>
          </a:xfrm>
        </p:spPr>
        <p:txBody>
          <a:bodyPr/>
          <a:lstStyle/>
          <a:p>
            <a:pPr marL="355600" lvl="5" indent="-266700"/>
            <a:r>
              <a:rPr lang="en-AU" dirty="0" err="1" smtClean="0"/>
              <a:t>Cá</a:t>
            </a:r>
            <a:r>
              <a:rPr lang="en-AU" dirty="0" err="1" smtClean="0"/>
              <a:t>c</a:t>
            </a:r>
            <a:r>
              <a:rPr lang="en-AU" dirty="0" smtClean="0"/>
              <a:t> </a:t>
            </a:r>
            <a:r>
              <a:rPr lang="en-AU" dirty="0" err="1" smtClean="0"/>
              <a:t>loại</a:t>
            </a:r>
            <a:r>
              <a:rPr lang="en-AU" dirty="0" smtClean="0"/>
              <a:t> </a:t>
            </a:r>
            <a:r>
              <a:rPr lang="en-AU" dirty="0" err="1" smtClean="0"/>
              <a:t>hợp</a:t>
            </a:r>
            <a:r>
              <a:rPr lang="en-AU" dirty="0" smtClean="0"/>
              <a:t> </a:t>
            </a:r>
            <a:r>
              <a:rPr lang="en-AU" dirty="0" err="1" smtClean="0"/>
              <a:t>đồng</a:t>
            </a:r>
            <a:r>
              <a:rPr lang="en-AU" dirty="0" smtClean="0"/>
              <a:t> </a:t>
            </a:r>
            <a:r>
              <a:rPr lang="en-AU" dirty="0" err="1" smtClean="0"/>
              <a:t>khác</a:t>
            </a:r>
            <a:r>
              <a:rPr lang="en-AU" dirty="0" smtClean="0"/>
              <a:t> </a:t>
            </a:r>
            <a:r>
              <a:rPr lang="en-AU" dirty="0" err="1" smtClean="0"/>
              <a:t>nhau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</a:t>
            </a:r>
            <a:r>
              <a:rPr lang="en-AU" dirty="0" err="1" smtClean="0"/>
              <a:t>nông</a:t>
            </a:r>
            <a:r>
              <a:rPr lang="en-AU" dirty="0" smtClean="0"/>
              <a:t> </a:t>
            </a:r>
            <a:r>
              <a:rPr lang="en-AU" dirty="0" err="1" smtClean="0"/>
              <a:t>dân</a:t>
            </a:r>
            <a:endParaRPr lang="en-US" dirty="0"/>
          </a:p>
          <a:p>
            <a:pPr marL="355600" lvl="5" indent="-266700"/>
            <a:r>
              <a:rPr lang="en-AU" dirty="0" err="1" smtClean="0"/>
              <a:t>Những</a:t>
            </a:r>
            <a:r>
              <a:rPr lang="en-AU" dirty="0" smtClean="0"/>
              <a:t> </a:t>
            </a:r>
            <a:r>
              <a:rPr lang="en-AU" dirty="0" err="1" smtClean="0"/>
              <a:t>người</a:t>
            </a:r>
            <a:r>
              <a:rPr lang="en-AU" dirty="0" smtClean="0"/>
              <a:t> </a:t>
            </a:r>
            <a:r>
              <a:rPr lang="en-AU" dirty="0" err="1" smtClean="0"/>
              <a:t>trung</a:t>
            </a:r>
            <a:r>
              <a:rPr lang="en-AU" dirty="0" smtClean="0"/>
              <a:t> </a:t>
            </a:r>
            <a:r>
              <a:rPr lang="en-AU" dirty="0" err="1" smtClean="0"/>
              <a:t>gian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lái</a:t>
            </a:r>
            <a:r>
              <a:rPr lang="en-AU" dirty="0" smtClean="0"/>
              <a:t> </a:t>
            </a:r>
            <a:r>
              <a:rPr lang="en-AU" dirty="0" err="1" smtClean="0"/>
              <a:t>hiện</a:t>
            </a:r>
            <a:r>
              <a:rPr lang="en-AU" dirty="0" smtClean="0"/>
              <a:t> </a:t>
            </a:r>
            <a:r>
              <a:rPr lang="en-AU" dirty="0" err="1" smtClean="0"/>
              <a:t>có</a:t>
            </a:r>
            <a:endParaRPr lang="en-US" dirty="0"/>
          </a:p>
          <a:p>
            <a:pPr marL="355600" lvl="5" indent="-266700"/>
            <a:r>
              <a:rPr lang="en-AU" dirty="0" err="1" smtClean="0"/>
              <a:t>Kiến</a:t>
            </a:r>
            <a:r>
              <a:rPr lang="en-AU" dirty="0" smtClean="0"/>
              <a:t> </a:t>
            </a:r>
            <a:r>
              <a:rPr lang="en-AU" dirty="0" err="1" smtClean="0"/>
              <a:t>thức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sản</a:t>
            </a:r>
            <a:r>
              <a:rPr lang="en-AU" dirty="0"/>
              <a:t> </a:t>
            </a:r>
            <a:r>
              <a:rPr lang="en-AU" dirty="0" err="1"/>
              <a:t>xuất</a:t>
            </a:r>
            <a:r>
              <a:rPr lang="en-AU" dirty="0"/>
              <a:t> </a:t>
            </a:r>
            <a:r>
              <a:rPr lang="en-AU" dirty="0" err="1"/>
              <a:t>sắn</a:t>
            </a:r>
            <a:r>
              <a:rPr lang="en-AU" dirty="0"/>
              <a:t> </a:t>
            </a:r>
            <a:r>
              <a:rPr lang="en-AU" dirty="0" err="1"/>
              <a:t>bền</a:t>
            </a:r>
            <a:r>
              <a:rPr lang="en-AU" dirty="0"/>
              <a:t> </a:t>
            </a:r>
            <a:r>
              <a:rPr lang="en-AU" dirty="0" err="1"/>
              <a:t>vững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 smtClean="0"/>
              <a:t>những</a:t>
            </a:r>
            <a:r>
              <a:rPr lang="en-AU" dirty="0" smtClean="0"/>
              <a:t> </a:t>
            </a:r>
            <a:r>
              <a:rPr lang="en-AU" dirty="0" err="1" smtClean="0"/>
              <a:t>người</a:t>
            </a:r>
            <a:r>
              <a:rPr lang="en-AU" dirty="0" smtClean="0"/>
              <a:t> </a:t>
            </a:r>
            <a:r>
              <a:rPr lang="en-AU" dirty="0" err="1" smtClean="0"/>
              <a:t>tham</a:t>
            </a:r>
            <a:r>
              <a:rPr lang="en-AU" dirty="0" smtClean="0"/>
              <a:t> </a:t>
            </a:r>
            <a:r>
              <a:rPr lang="en-AU" dirty="0" err="1" smtClean="0"/>
              <a:t>gia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endParaRPr lang="en-US" dirty="0"/>
          </a:p>
          <a:p>
            <a:pPr marL="355600" lvl="5" indent="-266700"/>
            <a:r>
              <a:rPr lang="en-AU" dirty="0" err="1" smtClean="0"/>
              <a:t>Tình</a:t>
            </a:r>
            <a:r>
              <a:rPr lang="en-AU" dirty="0" smtClean="0"/>
              <a:t> </a:t>
            </a:r>
            <a:r>
              <a:rPr lang="en-AU" dirty="0" err="1" smtClean="0"/>
              <a:t>hình</a:t>
            </a:r>
            <a:r>
              <a:rPr lang="en-AU" dirty="0" smtClean="0"/>
              <a:t> </a:t>
            </a:r>
            <a:r>
              <a:rPr lang="en-AU" dirty="0" err="1" smtClean="0"/>
              <a:t>luân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tín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endParaRPr lang="en-US" dirty="0"/>
          </a:p>
          <a:p>
            <a:pPr marL="355600" lvl="5" indent="-266700"/>
            <a:r>
              <a:rPr lang="en-AU" dirty="0" err="1" smtClean="0"/>
              <a:t>Biến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endParaRPr lang="en-US" dirty="0"/>
          </a:p>
          <a:p>
            <a:pPr marL="355600" lvl="5" indent="-266700"/>
            <a:r>
              <a:rPr lang="en-AU" dirty="0" err="1" smtClean="0"/>
              <a:t>Quyết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làm</a:t>
            </a:r>
            <a:r>
              <a:rPr lang="en-AU" dirty="0" smtClean="0"/>
              <a:t> </a:t>
            </a:r>
            <a:r>
              <a:rPr lang="en-AU" dirty="0" err="1" smtClean="0"/>
              <a:t>sắn</a:t>
            </a:r>
            <a:r>
              <a:rPr lang="en-AU" dirty="0" smtClean="0"/>
              <a:t> </a:t>
            </a:r>
            <a:r>
              <a:rPr lang="en-AU" dirty="0" err="1" smtClean="0"/>
              <a:t>khô</a:t>
            </a:r>
            <a:r>
              <a:rPr lang="en-AU" dirty="0" smtClean="0"/>
              <a:t> hay </a:t>
            </a:r>
            <a:r>
              <a:rPr lang="en-AU" dirty="0" err="1" smtClean="0"/>
              <a:t>bán</a:t>
            </a:r>
            <a:r>
              <a:rPr lang="en-AU" dirty="0" smtClean="0"/>
              <a:t> </a:t>
            </a:r>
            <a:r>
              <a:rPr lang="en-AU" dirty="0" err="1" smtClean="0"/>
              <a:t>sắn</a:t>
            </a:r>
            <a:r>
              <a:rPr lang="en-AU" dirty="0" smtClean="0"/>
              <a:t> </a:t>
            </a:r>
            <a:r>
              <a:rPr lang="en-AU" dirty="0" err="1" smtClean="0"/>
              <a:t>củ</a:t>
            </a:r>
            <a:r>
              <a:rPr lang="en-AU" dirty="0" smtClean="0"/>
              <a:t> </a:t>
            </a:r>
            <a:r>
              <a:rPr lang="en-AU" dirty="0" err="1" smtClean="0"/>
              <a:t>tươi</a:t>
            </a:r>
            <a:endParaRPr lang="en-US" dirty="0"/>
          </a:p>
          <a:p>
            <a:pPr marL="355600" lvl="5" indent="-266700"/>
            <a:r>
              <a:rPr lang="en-AU" dirty="0" err="1" smtClean="0"/>
              <a:t>Lựa</a:t>
            </a:r>
            <a:r>
              <a:rPr lang="en-AU" dirty="0" smtClean="0"/>
              <a:t> </a:t>
            </a:r>
            <a:r>
              <a:rPr lang="en-AU" dirty="0" err="1" smtClean="0"/>
              <a:t>chọn</a:t>
            </a:r>
            <a:r>
              <a:rPr lang="en-AU" dirty="0" smtClean="0"/>
              <a:t> </a:t>
            </a:r>
            <a:r>
              <a:rPr lang="en-AU" dirty="0" err="1" smtClean="0"/>
              <a:t>sử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đất</a:t>
            </a:r>
            <a:r>
              <a:rPr lang="en-AU" dirty="0" smtClean="0"/>
              <a:t> </a:t>
            </a:r>
            <a:r>
              <a:rPr lang="en-AU" dirty="0" err="1" smtClean="0"/>
              <a:t>tốt</a:t>
            </a:r>
            <a:r>
              <a:rPr lang="en-AU" dirty="0" smtClean="0"/>
              <a:t> </a:t>
            </a:r>
            <a:r>
              <a:rPr lang="en-AU" dirty="0" err="1" smtClean="0"/>
              <a:t>nhất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 </a:t>
            </a:r>
            <a:r>
              <a:rPr lang="en-AU" dirty="0" err="1" smtClean="0"/>
              <a:t>sắn</a:t>
            </a:r>
            <a:r>
              <a:rPr lang="en-AU" dirty="0" smtClean="0"/>
              <a:t>. </a:t>
            </a:r>
            <a:r>
              <a:rPr lang="en-AU" dirty="0" err="1" smtClean="0"/>
              <a:t>Mức</a:t>
            </a:r>
            <a:r>
              <a:rPr lang="en-AU" dirty="0" smtClean="0"/>
              <a:t> </a:t>
            </a:r>
            <a:r>
              <a:rPr lang="en-AU" dirty="0" err="1" smtClean="0"/>
              <a:t>độ</a:t>
            </a:r>
            <a:r>
              <a:rPr lang="en-AU" dirty="0" smtClean="0"/>
              <a:t> </a:t>
            </a:r>
            <a:r>
              <a:rPr lang="en-AU" dirty="0" err="1" smtClean="0"/>
              <a:t>nhạy</a:t>
            </a:r>
            <a:r>
              <a:rPr lang="en-AU" dirty="0" smtClean="0"/>
              <a:t> </a:t>
            </a:r>
            <a:r>
              <a:rPr lang="en-AU" dirty="0" err="1" smtClean="0"/>
              <a:t>cảm</a:t>
            </a:r>
            <a:r>
              <a:rPr lang="en-AU" dirty="0" smtClean="0"/>
              <a:t> </a:t>
            </a:r>
            <a:r>
              <a:rPr lang="en-AU" dirty="0" err="1" smtClean="0"/>
              <a:t>khi</a:t>
            </a:r>
            <a:r>
              <a:rPr lang="en-AU" dirty="0" smtClean="0"/>
              <a:t> </a:t>
            </a:r>
            <a:r>
              <a:rPr lang="en-AU" dirty="0" err="1" smtClean="0"/>
              <a:t>thay</a:t>
            </a:r>
            <a:r>
              <a:rPr lang="en-AU" dirty="0" smtClean="0"/>
              <a:t> </a:t>
            </a:r>
            <a:r>
              <a:rPr lang="en-AU" dirty="0" err="1" smtClean="0"/>
              <a:t>đổi</a:t>
            </a:r>
            <a:r>
              <a:rPr lang="en-AU" dirty="0" smtClean="0"/>
              <a:t> sang </a:t>
            </a:r>
            <a:r>
              <a:rPr lang="en-AU" dirty="0" err="1" smtClean="0"/>
              <a:t>trồng</a:t>
            </a:r>
            <a:r>
              <a:rPr lang="en-AU" dirty="0" smtClean="0"/>
              <a:t> </a:t>
            </a:r>
            <a:r>
              <a:rPr lang="en-AU" dirty="0" err="1" smtClean="0"/>
              <a:t>loại</a:t>
            </a:r>
            <a:r>
              <a:rPr lang="en-AU" dirty="0" smtClean="0"/>
              <a:t> </a:t>
            </a:r>
            <a:r>
              <a:rPr lang="en-AU" dirty="0" err="1" smtClean="0"/>
              <a:t>cây</a:t>
            </a:r>
            <a:r>
              <a:rPr lang="en-AU" dirty="0" smtClean="0"/>
              <a:t> </a:t>
            </a:r>
            <a:r>
              <a:rPr lang="en-AU" dirty="0" err="1" smtClean="0"/>
              <a:t>này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cụ</a:t>
            </a:r>
            <a:r>
              <a:rPr lang="en-AU" dirty="0" smtClean="0"/>
              <a:t> thu </a:t>
            </a:r>
            <a:r>
              <a:rPr lang="en-AU" dirty="0" err="1" smtClean="0"/>
              <a:t>thập</a:t>
            </a:r>
            <a:r>
              <a:rPr lang="en-AU" dirty="0" smtClean="0"/>
              <a:t> </a:t>
            </a:r>
            <a:r>
              <a:rPr lang="en-AU" dirty="0" err="1" smtClean="0"/>
              <a:t>thông</a:t>
            </a:r>
            <a:r>
              <a:rPr lang="en-AU" dirty="0" smtClean="0"/>
              <a:t> tin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9702"/>
            <a:ext cx="8229600" cy="3849291"/>
          </a:xfrm>
        </p:spPr>
        <p:txBody>
          <a:bodyPr/>
          <a:lstStyle/>
          <a:p>
            <a:r>
              <a:rPr lang="en-AU" sz="2800" dirty="0" err="1" smtClean="0"/>
              <a:t>Thảo</a:t>
            </a:r>
            <a:r>
              <a:rPr lang="en-AU" sz="2800" dirty="0" smtClean="0"/>
              <a:t> </a:t>
            </a:r>
            <a:r>
              <a:rPr lang="en-AU" sz="2800" dirty="0" err="1" smtClean="0"/>
              <a:t>luận</a:t>
            </a:r>
            <a:r>
              <a:rPr lang="en-AU" sz="2800" dirty="0" smtClean="0"/>
              <a:t> </a:t>
            </a:r>
            <a:r>
              <a:rPr lang="en-AU" sz="2800" dirty="0" err="1" smtClean="0"/>
              <a:t>nhóm</a:t>
            </a:r>
            <a:r>
              <a:rPr lang="en-AU" sz="2800" dirty="0" smtClean="0"/>
              <a:t> </a:t>
            </a:r>
            <a:r>
              <a:rPr lang="en-AU" sz="2800" dirty="0" err="1" smtClean="0"/>
              <a:t>với</a:t>
            </a:r>
            <a:r>
              <a:rPr lang="en-AU" sz="2800" dirty="0" smtClean="0"/>
              <a:t> </a:t>
            </a:r>
            <a:r>
              <a:rPr lang="en-AU" sz="2800" dirty="0" err="1" smtClean="0"/>
              <a:t>người</a:t>
            </a:r>
            <a:r>
              <a:rPr lang="en-AU" sz="2800" dirty="0" smtClean="0"/>
              <a:t> </a:t>
            </a:r>
            <a:r>
              <a:rPr lang="en-AU" sz="2800" dirty="0" err="1" smtClean="0"/>
              <a:t>nông</a:t>
            </a:r>
            <a:r>
              <a:rPr lang="en-AU" sz="2800" dirty="0" smtClean="0"/>
              <a:t> </a:t>
            </a:r>
            <a:r>
              <a:rPr lang="en-AU" sz="2800" dirty="0" err="1" smtClean="0"/>
              <a:t>dân</a:t>
            </a:r>
            <a:r>
              <a:rPr lang="en-AU" sz="2800" dirty="0" smtClean="0"/>
              <a:t> </a:t>
            </a:r>
            <a:r>
              <a:rPr lang="en-AU" sz="2800" dirty="0" err="1" smtClean="0"/>
              <a:t>trồng</a:t>
            </a:r>
            <a:r>
              <a:rPr lang="en-AU" sz="2800" dirty="0" smtClean="0"/>
              <a:t> </a:t>
            </a:r>
            <a:r>
              <a:rPr lang="en-AU" sz="2800" dirty="0" err="1" smtClean="0"/>
              <a:t>sắn</a:t>
            </a:r>
            <a:endParaRPr lang="en-US" sz="2800" dirty="0"/>
          </a:p>
          <a:p>
            <a:r>
              <a:rPr lang="en-AU" sz="2800" dirty="0" err="1" smtClean="0"/>
              <a:t>Khảo</a:t>
            </a:r>
            <a:r>
              <a:rPr lang="en-AU" sz="2800" dirty="0" smtClean="0"/>
              <a:t> </a:t>
            </a:r>
            <a:r>
              <a:rPr lang="en-AU" sz="2800" dirty="0" err="1" smtClean="0"/>
              <a:t>sát</a:t>
            </a:r>
            <a:r>
              <a:rPr lang="en-AU" sz="2800" dirty="0" smtClean="0"/>
              <a:t> </a:t>
            </a:r>
            <a:r>
              <a:rPr lang="en-AU" sz="2800" dirty="0" err="1" smtClean="0"/>
              <a:t>người</a:t>
            </a:r>
            <a:r>
              <a:rPr lang="en-AU" sz="2800" dirty="0" smtClean="0"/>
              <a:t> </a:t>
            </a:r>
            <a:r>
              <a:rPr lang="en-AU" sz="2800" dirty="0" err="1" smtClean="0"/>
              <a:t>cấp</a:t>
            </a:r>
            <a:r>
              <a:rPr lang="en-AU" sz="2800" dirty="0" smtClean="0"/>
              <a:t> tin </a:t>
            </a:r>
            <a:r>
              <a:rPr lang="en-AU" sz="2800" dirty="0" err="1" smtClean="0"/>
              <a:t>chính</a:t>
            </a:r>
            <a:r>
              <a:rPr lang="en-AU" sz="2800" dirty="0" smtClean="0"/>
              <a:t> </a:t>
            </a:r>
            <a:r>
              <a:rPr lang="en-AU" sz="2800" dirty="0" err="1" smtClean="0"/>
              <a:t>với</a:t>
            </a:r>
            <a:r>
              <a:rPr lang="en-AU" sz="2800" dirty="0" smtClean="0"/>
              <a:t> </a:t>
            </a:r>
            <a:r>
              <a:rPr lang="en-AU" sz="2800" dirty="0" err="1" smtClean="0"/>
              <a:t>thương</a:t>
            </a:r>
            <a:r>
              <a:rPr lang="en-AU" sz="2800" dirty="0" smtClean="0"/>
              <a:t> </a:t>
            </a:r>
            <a:r>
              <a:rPr lang="en-AU" sz="2800" dirty="0" err="1" smtClean="0"/>
              <a:t>lái</a:t>
            </a:r>
            <a:endParaRPr lang="en-US" sz="2800" dirty="0"/>
          </a:p>
          <a:p>
            <a:r>
              <a:rPr lang="en-AU" sz="2800" dirty="0" err="1" smtClean="0"/>
              <a:t>Khảo</a:t>
            </a:r>
            <a:r>
              <a:rPr lang="en-AU" sz="2800" dirty="0" smtClean="0"/>
              <a:t> </a:t>
            </a:r>
            <a:r>
              <a:rPr lang="en-AU" sz="2800" dirty="0" err="1" smtClean="0"/>
              <a:t>sá</a:t>
            </a:r>
            <a:r>
              <a:rPr lang="en-AU" sz="2800" dirty="0" err="1" smtClean="0"/>
              <a:t>t</a:t>
            </a:r>
            <a:r>
              <a:rPr lang="en-AU" sz="2800" dirty="0" smtClean="0"/>
              <a:t> </a:t>
            </a:r>
            <a:r>
              <a:rPr lang="en-AU" sz="2800" dirty="0" err="1" smtClean="0"/>
              <a:t>người</a:t>
            </a:r>
            <a:r>
              <a:rPr lang="en-AU" sz="2800" dirty="0" smtClean="0"/>
              <a:t> </a:t>
            </a:r>
            <a:r>
              <a:rPr lang="en-AU" sz="2800" dirty="0" err="1" smtClean="0"/>
              <a:t>cấp</a:t>
            </a:r>
            <a:r>
              <a:rPr lang="en-AU" sz="2800" dirty="0" smtClean="0"/>
              <a:t> tin </a:t>
            </a:r>
            <a:r>
              <a:rPr lang="en-AU" sz="2800" dirty="0" err="1" smtClean="0"/>
              <a:t>chính</a:t>
            </a:r>
            <a:r>
              <a:rPr lang="en-AU" sz="2800" dirty="0" smtClean="0"/>
              <a:t> </a:t>
            </a:r>
            <a:r>
              <a:rPr lang="en-AU" sz="2800" dirty="0" err="1" smtClean="0"/>
              <a:t>với</a:t>
            </a:r>
            <a:r>
              <a:rPr lang="en-AU" sz="2800" dirty="0" smtClean="0"/>
              <a:t> </a:t>
            </a:r>
            <a:r>
              <a:rPr lang="en-AU" sz="2800" dirty="0" err="1" smtClean="0"/>
              <a:t>nhà</a:t>
            </a:r>
            <a:r>
              <a:rPr lang="en-AU" sz="2800" dirty="0" smtClean="0"/>
              <a:t> </a:t>
            </a:r>
            <a:r>
              <a:rPr lang="en-AU" sz="2800" dirty="0" err="1" smtClean="0"/>
              <a:t>chế</a:t>
            </a:r>
            <a:r>
              <a:rPr lang="en-AU" sz="2800" dirty="0" smtClean="0"/>
              <a:t> </a:t>
            </a:r>
            <a:r>
              <a:rPr lang="en-AU" sz="2800" dirty="0" err="1" smtClean="0"/>
              <a:t>biến</a:t>
            </a:r>
            <a:endParaRPr lang="en-AU" sz="2800" dirty="0" smtClean="0"/>
          </a:p>
          <a:p>
            <a:r>
              <a:rPr lang="en-AU" sz="2800" dirty="0" err="1" smtClean="0"/>
              <a:t>Thảo</a:t>
            </a:r>
            <a:r>
              <a:rPr lang="en-AU" sz="2800" dirty="0" smtClean="0"/>
              <a:t> </a:t>
            </a:r>
            <a:r>
              <a:rPr lang="en-AU" sz="2800" dirty="0" err="1" smtClean="0"/>
              <a:t>luận</a:t>
            </a:r>
            <a:r>
              <a:rPr lang="en-AU" sz="2800" dirty="0" smtClean="0"/>
              <a:t> </a:t>
            </a:r>
            <a:r>
              <a:rPr lang="en-AU" sz="2800" dirty="0" err="1" smtClean="0"/>
              <a:t>với</a:t>
            </a:r>
            <a:r>
              <a:rPr lang="en-AU" sz="2800" dirty="0" smtClean="0"/>
              <a:t> </a:t>
            </a:r>
            <a:r>
              <a:rPr lang="en-AU" sz="2800" dirty="0" err="1" smtClean="0"/>
              <a:t>cán</a:t>
            </a:r>
            <a:r>
              <a:rPr lang="en-AU" sz="2800" dirty="0" smtClean="0"/>
              <a:t> </a:t>
            </a:r>
            <a:r>
              <a:rPr lang="en-AU" sz="2800" dirty="0" err="1" smtClean="0"/>
              <a:t>bộ</a:t>
            </a:r>
            <a:r>
              <a:rPr lang="en-AU" sz="2800" dirty="0" smtClean="0"/>
              <a:t> </a:t>
            </a:r>
            <a:r>
              <a:rPr lang="en-AU" sz="2800" dirty="0" err="1" smtClean="0"/>
              <a:t>nhà</a:t>
            </a:r>
            <a:r>
              <a:rPr lang="en-AU" sz="2800" dirty="0" smtClean="0"/>
              <a:t> </a:t>
            </a:r>
            <a:r>
              <a:rPr lang="en-AU" sz="2800" dirty="0" err="1" smtClean="0"/>
              <a:t>nước</a:t>
            </a:r>
            <a:endParaRPr lang="en-AU" sz="2800" dirty="0" smtClean="0"/>
          </a:p>
          <a:p>
            <a:endParaRPr lang="en-AU" sz="2800" dirty="0"/>
          </a:p>
          <a:p>
            <a:r>
              <a:rPr lang="en-AU" sz="2800" dirty="0" err="1" smtClean="0"/>
              <a:t>Khảo</a:t>
            </a:r>
            <a:r>
              <a:rPr lang="en-AU" sz="2800" dirty="0" smtClean="0"/>
              <a:t> </a:t>
            </a:r>
            <a:r>
              <a:rPr lang="en-AU" sz="2800" dirty="0" err="1" smtClean="0"/>
              <a:t>sát</a:t>
            </a:r>
            <a:r>
              <a:rPr lang="en-AU" sz="2800" dirty="0" smtClean="0"/>
              <a:t> </a:t>
            </a:r>
            <a:r>
              <a:rPr lang="en-AU" sz="2800" dirty="0" err="1" smtClean="0"/>
              <a:t>và</a:t>
            </a:r>
            <a:r>
              <a:rPr lang="en-AU" sz="2800" dirty="0" smtClean="0"/>
              <a:t> </a:t>
            </a:r>
            <a:r>
              <a:rPr lang="en-AU" sz="2800" dirty="0" err="1" smtClean="0"/>
              <a:t>thảo</a:t>
            </a:r>
            <a:r>
              <a:rPr lang="en-AU" sz="2800" dirty="0" smtClean="0"/>
              <a:t> </a:t>
            </a:r>
            <a:r>
              <a:rPr lang="en-AU" sz="2800" dirty="0" err="1" smtClean="0"/>
              <a:t>luận</a:t>
            </a:r>
            <a:r>
              <a:rPr lang="en-AU" sz="2800" dirty="0" smtClean="0"/>
              <a:t> </a:t>
            </a:r>
            <a:r>
              <a:rPr lang="en-AU" sz="2800" dirty="0" err="1" smtClean="0"/>
              <a:t>nhóm</a:t>
            </a:r>
            <a:r>
              <a:rPr lang="en-AU" sz="2800" dirty="0" smtClean="0"/>
              <a:t> </a:t>
            </a:r>
            <a:r>
              <a:rPr lang="en-AU" sz="2800" dirty="0" err="1" smtClean="0"/>
              <a:t>sẽ</a:t>
            </a:r>
            <a:r>
              <a:rPr lang="en-AU" sz="2800" dirty="0" smtClean="0"/>
              <a:t> </a:t>
            </a:r>
            <a:r>
              <a:rPr lang="en-AU" sz="2800" dirty="0" err="1" smtClean="0"/>
              <a:t>thống</a:t>
            </a:r>
            <a:r>
              <a:rPr lang="en-AU" sz="2800" dirty="0" smtClean="0"/>
              <a:t> </a:t>
            </a:r>
            <a:r>
              <a:rPr lang="en-AU" sz="2800" dirty="0" err="1" smtClean="0"/>
              <a:t>nhất</a:t>
            </a:r>
            <a:r>
              <a:rPr lang="en-AU" sz="2800" dirty="0" smtClean="0"/>
              <a:t> </a:t>
            </a:r>
            <a:r>
              <a:rPr lang="en-AU" sz="2800" dirty="0" err="1" smtClean="0"/>
              <a:t>tập</a:t>
            </a:r>
            <a:r>
              <a:rPr lang="en-AU" sz="2800" dirty="0" smtClean="0"/>
              <a:t> </a:t>
            </a:r>
            <a:r>
              <a:rPr lang="en-AU" sz="2800" dirty="0" err="1" smtClean="0"/>
              <a:t>trung</a:t>
            </a:r>
            <a:r>
              <a:rPr lang="en-AU" sz="2800" dirty="0" smtClean="0"/>
              <a:t> </a:t>
            </a:r>
            <a:r>
              <a:rPr lang="en-AU" sz="2800" dirty="0" err="1" smtClean="0"/>
              <a:t>vào</a:t>
            </a:r>
            <a:r>
              <a:rPr lang="en-AU" sz="2800" dirty="0" smtClean="0"/>
              <a:t> hai </a:t>
            </a:r>
            <a:r>
              <a:rPr lang="en-AU" sz="2800" dirty="0" err="1" smtClean="0"/>
              <a:t>phương</a:t>
            </a:r>
            <a:r>
              <a:rPr lang="en-AU" sz="2800" dirty="0" smtClean="0"/>
              <a:t> </a:t>
            </a:r>
            <a:r>
              <a:rPr lang="en-AU" sz="2800" dirty="0" err="1" smtClean="0"/>
              <a:t>diện</a:t>
            </a:r>
            <a:endParaRPr lang="en-AU" sz="2800" dirty="0" smtClean="0"/>
          </a:p>
          <a:p>
            <a:pPr lvl="1"/>
            <a:r>
              <a:rPr lang="en-AU" sz="2600" dirty="0" err="1" smtClean="0"/>
              <a:t>Kỹ</a:t>
            </a:r>
            <a:r>
              <a:rPr lang="en-AU" sz="2600" dirty="0" smtClean="0"/>
              <a:t> </a:t>
            </a:r>
            <a:r>
              <a:rPr lang="en-AU" sz="2600" dirty="0" err="1" smtClean="0"/>
              <a:t>thuật</a:t>
            </a:r>
            <a:r>
              <a:rPr lang="en-AU" sz="2600" dirty="0" smtClean="0"/>
              <a:t>, </a:t>
            </a:r>
            <a:r>
              <a:rPr lang="en-AU" sz="2600" dirty="0" err="1" smtClean="0"/>
              <a:t>công</a:t>
            </a:r>
            <a:r>
              <a:rPr lang="en-AU" sz="2600" dirty="0" smtClean="0"/>
              <a:t> </a:t>
            </a:r>
            <a:r>
              <a:rPr lang="en-AU" sz="2600" dirty="0" err="1" smtClean="0"/>
              <a:t>nghệ</a:t>
            </a:r>
            <a:r>
              <a:rPr lang="en-AU" sz="2600" dirty="0" smtClean="0"/>
              <a:t>/</a:t>
            </a:r>
            <a:r>
              <a:rPr lang="en-AU" sz="2600" dirty="0" err="1" smtClean="0"/>
              <a:t>điều</a:t>
            </a:r>
            <a:r>
              <a:rPr lang="en-AU" sz="2600" dirty="0" smtClean="0"/>
              <a:t> </a:t>
            </a:r>
            <a:r>
              <a:rPr lang="en-AU" sz="2600" dirty="0" err="1" smtClean="0"/>
              <a:t>kiện</a:t>
            </a:r>
            <a:r>
              <a:rPr lang="en-AU" sz="2600" dirty="0" smtClean="0"/>
              <a:t> </a:t>
            </a:r>
            <a:r>
              <a:rPr lang="en-AU" sz="2600" dirty="0" err="1" smtClean="0"/>
              <a:t>canh</a:t>
            </a:r>
            <a:r>
              <a:rPr lang="en-AU" sz="2600" dirty="0" smtClean="0"/>
              <a:t> </a:t>
            </a:r>
            <a:r>
              <a:rPr lang="en-AU" sz="2600" dirty="0" err="1" smtClean="0"/>
              <a:t>tác</a:t>
            </a:r>
            <a:endParaRPr lang="en-AU" sz="2600" dirty="0" smtClean="0"/>
          </a:p>
          <a:p>
            <a:pPr lvl="1"/>
            <a:r>
              <a:rPr lang="en-AU" sz="2600" dirty="0" err="1" smtClean="0"/>
              <a:t>Chuỗi</a:t>
            </a:r>
            <a:r>
              <a:rPr lang="en-AU" sz="2600" dirty="0" smtClean="0"/>
              <a:t> </a:t>
            </a:r>
            <a:r>
              <a:rPr lang="en-AU" sz="2600" dirty="0" err="1" smtClean="0"/>
              <a:t>giá</a:t>
            </a:r>
            <a:r>
              <a:rPr lang="en-AU" sz="2600" dirty="0" smtClean="0"/>
              <a:t> </a:t>
            </a:r>
            <a:r>
              <a:rPr lang="en-AU" sz="2600" dirty="0" err="1" smtClean="0"/>
              <a:t>trị</a:t>
            </a:r>
            <a:r>
              <a:rPr lang="en-AU" sz="2600" dirty="0" smtClean="0"/>
              <a:t>/</a:t>
            </a:r>
            <a:r>
              <a:rPr lang="en-AU" sz="2600" dirty="0" err="1" smtClean="0"/>
              <a:t>định</a:t>
            </a:r>
            <a:r>
              <a:rPr lang="en-AU" sz="2600" dirty="0" smtClean="0"/>
              <a:t> </a:t>
            </a:r>
            <a:r>
              <a:rPr lang="en-AU" sz="2600" dirty="0" err="1" smtClean="0"/>
              <a:t>hướng</a:t>
            </a:r>
            <a:r>
              <a:rPr lang="en-AU" sz="2600" dirty="0" smtClean="0"/>
              <a:t> </a:t>
            </a:r>
            <a:r>
              <a:rPr lang="en-AU" sz="2600" dirty="0" err="1" smtClean="0"/>
              <a:t>thị</a:t>
            </a:r>
            <a:r>
              <a:rPr lang="en-AU" sz="2600" dirty="0" smtClean="0"/>
              <a:t> </a:t>
            </a:r>
            <a:r>
              <a:rPr lang="en-AU" sz="2600" dirty="0" err="1" smtClean="0"/>
              <a:t>trường</a:t>
            </a:r>
            <a:endParaRPr lang="en-AU" sz="2600" dirty="0" smtClean="0"/>
          </a:p>
          <a:p>
            <a:pPr marL="457200" lvl="1" indent="0">
              <a:buNone/>
            </a:pPr>
            <a:endParaRPr lang="en-A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08920"/>
            <a:ext cx="8229600" cy="648072"/>
          </a:xfrm>
        </p:spPr>
        <p:txBody>
          <a:bodyPr/>
          <a:lstStyle/>
          <a:p>
            <a:pPr algn="ctr"/>
            <a:r>
              <a:rPr lang="en-AU" sz="3600" dirty="0" smtClean="0"/>
              <a:t>Xin </a:t>
            </a:r>
            <a:r>
              <a:rPr lang="en-AU" sz="3600" dirty="0" err="1" smtClean="0"/>
              <a:t>cảm</a:t>
            </a:r>
            <a:r>
              <a:rPr lang="en-AU" sz="3600" dirty="0" smtClean="0"/>
              <a:t> </a:t>
            </a:r>
            <a:r>
              <a:rPr lang="en-AU" sz="3600" dirty="0" err="1" smtClean="0"/>
              <a:t>ơn</a:t>
            </a:r>
            <a:endParaRPr lang="en-AU" sz="3600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4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9178</TotalTime>
  <Words>246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ＭＳ Ｐゴシック</vt:lpstr>
      <vt:lpstr>Arial</vt:lpstr>
      <vt:lpstr>Bodoni MT</vt:lpstr>
      <vt:lpstr>Calibri</vt:lpstr>
      <vt:lpstr>HelveticaNeueLT Pro 45 Lt</vt:lpstr>
      <vt:lpstr>Office Theme</vt:lpstr>
      <vt:lpstr>     Công cụ thu thập thông tin và Lập kế hoạch thực địa Dominic Smith      Tập huấn phân tích chuỗi giá trị ACIAR Project ASEM/2014/053   </vt:lpstr>
      <vt:lpstr>Mục đích thực địa</vt:lpstr>
      <vt:lpstr>Nhu cầu thông tin chính</vt:lpstr>
      <vt:lpstr>Công cụ thu thập thông tin</vt:lpstr>
      <vt:lpstr>Xin cảm ơn</vt:lpstr>
    </vt:vector>
  </TitlesOfParts>
  <Company>Publicis Communicaton Pty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USER</cp:lastModifiedBy>
  <cp:revision>485</cp:revision>
  <cp:lastPrinted>2012-06-03T22:45:42Z</cp:lastPrinted>
  <dcterms:created xsi:type="dcterms:W3CDTF">2011-02-08T22:44:32Z</dcterms:created>
  <dcterms:modified xsi:type="dcterms:W3CDTF">2016-07-26T09:50:55Z</dcterms:modified>
</cp:coreProperties>
</file>