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8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3" r:id="rId14"/>
    <p:sldId id="311" r:id="rId15"/>
    <p:sldId id="308" r:id="rId16"/>
    <p:sldId id="312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978" autoAdjust="0"/>
    <p:restoredTop sz="92512" autoAdjust="0"/>
  </p:normalViewPr>
  <p:slideViewPr>
    <p:cSldViewPr>
      <p:cViewPr>
        <p:scale>
          <a:sx n="71" d="100"/>
          <a:sy n="71" d="100"/>
        </p:scale>
        <p:origin x="-111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8461D-B63A-4350-AE0B-FE541DAEA36C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52CE59B9-14B9-47EA-8308-C1696A0E0ABF}">
      <dgm:prSet phldrT="[Text]" custT="1"/>
      <dgm:spPr/>
      <dgm:t>
        <a:bodyPr/>
        <a:lstStyle/>
        <a:p>
          <a:r>
            <a:rPr lang="fr-FR" sz="1800" dirty="0" err="1"/>
            <a:t>Penetapan</a:t>
          </a:r>
          <a:endParaRPr lang="fr-FR" sz="1800" dirty="0"/>
        </a:p>
        <a:p>
          <a:r>
            <a:rPr lang="fr-FR" sz="1800" dirty="0"/>
            <a:t>Input</a:t>
          </a:r>
        </a:p>
      </dgm:t>
    </dgm:pt>
    <dgm:pt modelId="{6C931D10-E917-40A9-A2A4-79CB031D5774}" type="parTrans" cxnId="{105578F4-F26B-47BC-86E5-3C95DDC3F2D6}">
      <dgm:prSet/>
      <dgm:spPr/>
      <dgm:t>
        <a:bodyPr/>
        <a:lstStyle/>
        <a:p>
          <a:endParaRPr lang="fr-FR" sz="1800"/>
        </a:p>
      </dgm:t>
    </dgm:pt>
    <dgm:pt modelId="{2BE51E3E-E6E9-4C7E-BB76-C05EFBC59BD9}" type="sibTrans" cxnId="{105578F4-F26B-47BC-86E5-3C95DDC3F2D6}">
      <dgm:prSet/>
      <dgm:spPr/>
      <dgm:t>
        <a:bodyPr/>
        <a:lstStyle/>
        <a:p>
          <a:endParaRPr lang="fr-FR" sz="1800"/>
        </a:p>
      </dgm:t>
    </dgm:pt>
    <dgm:pt modelId="{D9CC0E38-DE6E-4942-9087-4B421F19FBE8}">
      <dgm:prSet phldrT="[Text]" custT="1"/>
      <dgm:spPr/>
      <dgm:t>
        <a:bodyPr/>
        <a:lstStyle/>
        <a:p>
          <a:r>
            <a:rPr lang="fr-FR" sz="1400" dirty="0" err="1" smtClean="0"/>
            <a:t>Penana</a:t>
          </a:r>
          <a:r>
            <a:rPr lang="id-ID" sz="1400" dirty="0" smtClean="0"/>
            <a:t>m-</a:t>
          </a:r>
        </a:p>
        <a:p>
          <a:r>
            <a:rPr lang="fr-FR" sz="1400" dirty="0" smtClean="0"/>
            <a:t>an</a:t>
          </a:r>
          <a:endParaRPr lang="fr-FR" sz="1400" dirty="0"/>
        </a:p>
      </dgm:t>
    </dgm:pt>
    <dgm:pt modelId="{9D114B11-0853-4B6E-8273-0974ACB6D69E}" type="parTrans" cxnId="{31FD24CB-F143-4F1C-B292-4BD1FCA1621F}">
      <dgm:prSet/>
      <dgm:spPr/>
      <dgm:t>
        <a:bodyPr/>
        <a:lstStyle/>
        <a:p>
          <a:endParaRPr lang="fr-FR" sz="1800"/>
        </a:p>
      </dgm:t>
    </dgm:pt>
    <dgm:pt modelId="{B32E1C2D-64C7-40B4-9274-4A58C48D1617}" type="sibTrans" cxnId="{31FD24CB-F143-4F1C-B292-4BD1FCA1621F}">
      <dgm:prSet/>
      <dgm:spPr/>
      <dgm:t>
        <a:bodyPr/>
        <a:lstStyle/>
        <a:p>
          <a:endParaRPr lang="fr-FR" sz="1800"/>
        </a:p>
      </dgm:t>
    </dgm:pt>
    <dgm:pt modelId="{D28626C9-E6F2-4987-A10D-8029A7DC8580}">
      <dgm:prSet phldrT="[Text]" custT="1"/>
      <dgm:spPr/>
      <dgm:t>
        <a:bodyPr/>
        <a:lstStyle/>
        <a:p>
          <a:r>
            <a:rPr lang="fr-FR" sz="1400" dirty="0" err="1" smtClean="0"/>
            <a:t>Pengum</a:t>
          </a:r>
          <a:r>
            <a:rPr lang="id-ID" sz="1400" dirty="0" smtClean="0"/>
            <a:t>-</a:t>
          </a:r>
          <a:r>
            <a:rPr lang="fr-FR" sz="1400" dirty="0" err="1" smtClean="0"/>
            <a:t>pulan</a:t>
          </a:r>
          <a:endParaRPr lang="fr-FR" sz="1400" dirty="0"/>
        </a:p>
      </dgm:t>
    </dgm:pt>
    <dgm:pt modelId="{505FDE75-A307-4A3F-A521-8A29C6C9EBD8}" type="parTrans" cxnId="{24E025DD-D952-4F53-B9D7-8F089AEE8293}">
      <dgm:prSet/>
      <dgm:spPr/>
      <dgm:t>
        <a:bodyPr/>
        <a:lstStyle/>
        <a:p>
          <a:endParaRPr lang="fr-FR" sz="1800"/>
        </a:p>
      </dgm:t>
    </dgm:pt>
    <dgm:pt modelId="{0F55A9A9-FC22-4D8C-A210-0A928029F759}" type="sibTrans" cxnId="{24E025DD-D952-4F53-B9D7-8F089AEE8293}">
      <dgm:prSet/>
      <dgm:spPr/>
      <dgm:t>
        <a:bodyPr/>
        <a:lstStyle/>
        <a:p>
          <a:endParaRPr lang="fr-FR" sz="1800"/>
        </a:p>
      </dgm:t>
    </dgm:pt>
    <dgm:pt modelId="{87A77A20-7A45-42E7-9627-384BF2C542ED}">
      <dgm:prSet phldrT="[Text]" custT="1"/>
      <dgm:spPr/>
      <dgm:t>
        <a:bodyPr/>
        <a:lstStyle/>
        <a:p>
          <a:r>
            <a:rPr lang="fr-FR" sz="1600" dirty="0" err="1"/>
            <a:t>Produksi</a:t>
          </a:r>
          <a:endParaRPr lang="fr-FR" sz="1600" dirty="0"/>
        </a:p>
      </dgm:t>
    </dgm:pt>
    <dgm:pt modelId="{27A7AB44-0CF0-49E2-A296-3B163D78034E}" type="parTrans" cxnId="{43B9CC4A-3B87-4343-B863-97E3A96F80A1}">
      <dgm:prSet/>
      <dgm:spPr/>
      <dgm:t>
        <a:bodyPr/>
        <a:lstStyle/>
        <a:p>
          <a:endParaRPr lang="fr-FR" sz="1800"/>
        </a:p>
      </dgm:t>
    </dgm:pt>
    <dgm:pt modelId="{A6A1FA7A-4A81-4294-9ACD-1F63468BCEF9}" type="sibTrans" cxnId="{43B9CC4A-3B87-4343-B863-97E3A96F80A1}">
      <dgm:prSet/>
      <dgm:spPr/>
      <dgm:t>
        <a:bodyPr/>
        <a:lstStyle/>
        <a:p>
          <a:endParaRPr lang="fr-FR" sz="1800"/>
        </a:p>
      </dgm:t>
    </dgm:pt>
    <dgm:pt modelId="{54830F05-DA5C-4144-BD44-7726E529A14F}">
      <dgm:prSet phldrT="[Text]" custT="1"/>
      <dgm:spPr/>
      <dgm:t>
        <a:bodyPr/>
        <a:lstStyle/>
        <a:p>
          <a:r>
            <a:rPr lang="fr-FR" sz="1800" dirty="0" err="1"/>
            <a:t>Ekspor</a:t>
          </a:r>
          <a:endParaRPr lang="fr-FR" sz="1800" dirty="0"/>
        </a:p>
      </dgm:t>
    </dgm:pt>
    <dgm:pt modelId="{41C6288F-4E9B-4A8A-A019-CC83A080363A}" type="parTrans" cxnId="{B12C9A93-C229-4F8A-A0EB-5B05E2F12BBD}">
      <dgm:prSet/>
      <dgm:spPr/>
      <dgm:t>
        <a:bodyPr/>
        <a:lstStyle/>
        <a:p>
          <a:endParaRPr lang="fr-FR" sz="1800"/>
        </a:p>
      </dgm:t>
    </dgm:pt>
    <dgm:pt modelId="{39623992-8971-4DC4-9F72-90DEBB27622D}" type="sibTrans" cxnId="{B12C9A93-C229-4F8A-A0EB-5B05E2F12BBD}">
      <dgm:prSet/>
      <dgm:spPr/>
      <dgm:t>
        <a:bodyPr/>
        <a:lstStyle/>
        <a:p>
          <a:endParaRPr lang="fr-FR" sz="1800"/>
        </a:p>
      </dgm:t>
    </dgm:pt>
    <dgm:pt modelId="{7BE8D7A7-1312-477A-9A7A-85FAA0A949B8}">
      <dgm:prSet phldrT="[Text]" custT="1"/>
      <dgm:spPr/>
      <dgm:t>
        <a:bodyPr/>
        <a:lstStyle/>
        <a:p>
          <a:r>
            <a:rPr lang="fr-FR" sz="1800" dirty="0" err="1"/>
            <a:t>Impor</a:t>
          </a:r>
          <a:endParaRPr lang="fr-FR" sz="1800" dirty="0"/>
        </a:p>
      </dgm:t>
    </dgm:pt>
    <dgm:pt modelId="{055E3F3F-0729-4BE5-96D2-F1286142E843}" type="parTrans" cxnId="{4FD37E38-24F3-4312-9851-9667822F30CA}">
      <dgm:prSet/>
      <dgm:spPr/>
      <dgm:t>
        <a:bodyPr/>
        <a:lstStyle/>
        <a:p>
          <a:endParaRPr lang="fr-FR" sz="1800"/>
        </a:p>
      </dgm:t>
    </dgm:pt>
    <dgm:pt modelId="{61D6177C-2727-4E61-BC58-D5E038DA3AA0}" type="sibTrans" cxnId="{4FD37E38-24F3-4312-9851-9667822F30CA}">
      <dgm:prSet/>
      <dgm:spPr/>
      <dgm:t>
        <a:bodyPr/>
        <a:lstStyle/>
        <a:p>
          <a:endParaRPr lang="fr-FR" sz="1800"/>
        </a:p>
      </dgm:t>
    </dgm:pt>
    <dgm:pt modelId="{BB285CA5-9804-434D-84DA-D5DA413163CA}">
      <dgm:prSet phldrT="[Text]" custT="1"/>
      <dgm:spPr/>
      <dgm:t>
        <a:bodyPr/>
        <a:lstStyle/>
        <a:p>
          <a:r>
            <a:rPr lang="fr-FR" sz="1800" dirty="0" err="1" smtClean="0"/>
            <a:t>Penge</a:t>
          </a:r>
          <a:r>
            <a:rPr lang="fr-FR" sz="1800" dirty="0" smtClean="0"/>
            <a:t>-</a:t>
          </a:r>
          <a:r>
            <a:rPr lang="fr-FR" sz="1800" dirty="0" err="1" smtClean="0"/>
            <a:t>cer</a:t>
          </a:r>
          <a:endParaRPr lang="fr-FR" sz="1800" dirty="0"/>
        </a:p>
      </dgm:t>
    </dgm:pt>
    <dgm:pt modelId="{4FE8E02A-9067-4656-B738-A13070C2E767}" type="parTrans" cxnId="{DEF5FB7E-CACC-4FD5-BCCC-30496B46EE6A}">
      <dgm:prSet/>
      <dgm:spPr/>
      <dgm:t>
        <a:bodyPr/>
        <a:lstStyle/>
        <a:p>
          <a:endParaRPr lang="fr-FR" sz="1800"/>
        </a:p>
      </dgm:t>
    </dgm:pt>
    <dgm:pt modelId="{63C45F35-4541-4235-9838-64F9FB947219}" type="sibTrans" cxnId="{DEF5FB7E-CACC-4FD5-BCCC-30496B46EE6A}">
      <dgm:prSet/>
      <dgm:spPr/>
      <dgm:t>
        <a:bodyPr/>
        <a:lstStyle/>
        <a:p>
          <a:endParaRPr lang="fr-FR" sz="1800"/>
        </a:p>
      </dgm:t>
    </dgm:pt>
    <dgm:pt modelId="{722CD0B9-1C83-4F56-996A-183AAA63C70D}" type="pres">
      <dgm:prSet presAssocID="{9088461D-B63A-4350-AE0B-FE541DAEA36C}" presName="Name0" presStyleCnt="0">
        <dgm:presLayoutVars>
          <dgm:dir/>
          <dgm:resizeHandles val="exact"/>
        </dgm:presLayoutVars>
      </dgm:prSet>
      <dgm:spPr/>
    </dgm:pt>
    <dgm:pt modelId="{814ECE05-050A-409B-8EAE-482C52E6E19D}" type="pres">
      <dgm:prSet presAssocID="{52CE59B9-14B9-47EA-8308-C1696A0E0ABF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93F26D-3783-4EC2-8052-FB63E027EA11}" type="pres">
      <dgm:prSet presAssocID="{2BE51E3E-E6E9-4C7E-BB76-C05EFBC59BD9}" presName="parSpace" presStyleCnt="0"/>
      <dgm:spPr/>
    </dgm:pt>
    <dgm:pt modelId="{96F0704F-3326-49C1-91DB-E004BD6E536E}" type="pres">
      <dgm:prSet presAssocID="{D9CC0E38-DE6E-4942-9087-4B421F19FBE8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83820-0F96-4676-B464-FE13CAD429F4}" type="pres">
      <dgm:prSet presAssocID="{B32E1C2D-64C7-40B4-9274-4A58C48D1617}" presName="parSpace" presStyleCnt="0"/>
      <dgm:spPr/>
    </dgm:pt>
    <dgm:pt modelId="{5B0889C5-255E-4351-82F7-B706F0E5DE49}" type="pres">
      <dgm:prSet presAssocID="{D28626C9-E6F2-4987-A10D-8029A7DC858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86680D-530E-44B0-B2E3-FA596F5B27D4}" type="pres">
      <dgm:prSet presAssocID="{0F55A9A9-FC22-4D8C-A210-0A928029F759}" presName="parSpace" presStyleCnt="0"/>
      <dgm:spPr/>
    </dgm:pt>
    <dgm:pt modelId="{1AD28E57-FDFB-436E-A868-D666F5758DD3}" type="pres">
      <dgm:prSet presAssocID="{87A77A20-7A45-42E7-9627-384BF2C542ED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8B4BD-760E-4324-B379-B91400A2494E}" type="pres">
      <dgm:prSet presAssocID="{A6A1FA7A-4A81-4294-9ACD-1F63468BCEF9}" presName="parSpace" presStyleCnt="0"/>
      <dgm:spPr/>
    </dgm:pt>
    <dgm:pt modelId="{D96D7BD9-AF6C-47CD-8F48-BB756F0D8772}" type="pres">
      <dgm:prSet presAssocID="{54830F05-DA5C-4144-BD44-7726E529A14F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964674-358E-4BDA-A5E6-E81FF99FB889}" type="pres">
      <dgm:prSet presAssocID="{39623992-8971-4DC4-9F72-90DEBB27622D}" presName="parSpace" presStyleCnt="0"/>
      <dgm:spPr/>
    </dgm:pt>
    <dgm:pt modelId="{5F15A580-C5EB-492C-B62D-748D21405EDC}" type="pres">
      <dgm:prSet presAssocID="{7BE8D7A7-1312-477A-9A7A-85FAA0A949B8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BCB1E-07DC-4A3A-B0A0-A1E112BD5CCF}" type="pres">
      <dgm:prSet presAssocID="{61D6177C-2727-4E61-BC58-D5E038DA3AA0}" presName="parSpace" presStyleCnt="0"/>
      <dgm:spPr/>
    </dgm:pt>
    <dgm:pt modelId="{97C45494-65C9-489A-802C-76C357042C4F}" type="pres">
      <dgm:prSet presAssocID="{BB285CA5-9804-434D-84DA-D5DA413163C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915416-CDA7-473A-AB87-EBF9095543A9}" type="presOf" srcId="{D9CC0E38-DE6E-4942-9087-4B421F19FBE8}" destId="{96F0704F-3326-49C1-91DB-E004BD6E536E}" srcOrd="0" destOrd="0" presId="urn:microsoft.com/office/officeart/2005/8/layout/hChevron3"/>
    <dgm:cxn modelId="{1247119C-AFCB-4CA2-BDAA-ACFBAB723AC0}" type="presOf" srcId="{BB285CA5-9804-434D-84DA-D5DA413163CA}" destId="{97C45494-65C9-489A-802C-76C357042C4F}" srcOrd="0" destOrd="0" presId="urn:microsoft.com/office/officeart/2005/8/layout/hChevron3"/>
    <dgm:cxn modelId="{384CDE7A-43CB-4E80-900A-B22D6E104F47}" type="presOf" srcId="{D28626C9-E6F2-4987-A10D-8029A7DC8580}" destId="{5B0889C5-255E-4351-82F7-B706F0E5DE49}" srcOrd="0" destOrd="0" presId="urn:microsoft.com/office/officeart/2005/8/layout/hChevron3"/>
    <dgm:cxn modelId="{CA31FFC8-9FA9-4633-9306-96F2E0269B6B}" type="presOf" srcId="{52CE59B9-14B9-47EA-8308-C1696A0E0ABF}" destId="{814ECE05-050A-409B-8EAE-482C52E6E19D}" srcOrd="0" destOrd="0" presId="urn:microsoft.com/office/officeart/2005/8/layout/hChevron3"/>
    <dgm:cxn modelId="{9DBDF470-D6AC-4527-9D1C-B6CD16E48F2F}" type="presOf" srcId="{7BE8D7A7-1312-477A-9A7A-85FAA0A949B8}" destId="{5F15A580-C5EB-492C-B62D-748D21405EDC}" srcOrd="0" destOrd="0" presId="urn:microsoft.com/office/officeart/2005/8/layout/hChevron3"/>
    <dgm:cxn modelId="{DEF5FB7E-CACC-4FD5-BCCC-30496B46EE6A}" srcId="{9088461D-B63A-4350-AE0B-FE541DAEA36C}" destId="{BB285CA5-9804-434D-84DA-D5DA413163CA}" srcOrd="6" destOrd="0" parTransId="{4FE8E02A-9067-4656-B738-A13070C2E767}" sibTransId="{63C45F35-4541-4235-9838-64F9FB947219}"/>
    <dgm:cxn modelId="{B12C9A93-C229-4F8A-A0EB-5B05E2F12BBD}" srcId="{9088461D-B63A-4350-AE0B-FE541DAEA36C}" destId="{54830F05-DA5C-4144-BD44-7726E529A14F}" srcOrd="4" destOrd="0" parTransId="{41C6288F-4E9B-4A8A-A019-CC83A080363A}" sibTransId="{39623992-8971-4DC4-9F72-90DEBB27622D}"/>
    <dgm:cxn modelId="{4FD37E38-24F3-4312-9851-9667822F30CA}" srcId="{9088461D-B63A-4350-AE0B-FE541DAEA36C}" destId="{7BE8D7A7-1312-477A-9A7A-85FAA0A949B8}" srcOrd="5" destOrd="0" parTransId="{055E3F3F-0729-4BE5-96D2-F1286142E843}" sibTransId="{61D6177C-2727-4E61-BC58-D5E038DA3AA0}"/>
    <dgm:cxn modelId="{14446DB2-9799-4075-9A33-18F27A3D2F4A}" type="presOf" srcId="{54830F05-DA5C-4144-BD44-7726E529A14F}" destId="{D96D7BD9-AF6C-47CD-8F48-BB756F0D8772}" srcOrd="0" destOrd="0" presId="urn:microsoft.com/office/officeart/2005/8/layout/hChevron3"/>
    <dgm:cxn modelId="{280B1397-4B74-4C1C-9656-603BBAD3CBCD}" type="presOf" srcId="{87A77A20-7A45-42E7-9627-384BF2C542ED}" destId="{1AD28E57-FDFB-436E-A868-D666F5758DD3}" srcOrd="0" destOrd="0" presId="urn:microsoft.com/office/officeart/2005/8/layout/hChevron3"/>
    <dgm:cxn modelId="{105578F4-F26B-47BC-86E5-3C95DDC3F2D6}" srcId="{9088461D-B63A-4350-AE0B-FE541DAEA36C}" destId="{52CE59B9-14B9-47EA-8308-C1696A0E0ABF}" srcOrd="0" destOrd="0" parTransId="{6C931D10-E917-40A9-A2A4-79CB031D5774}" sibTransId="{2BE51E3E-E6E9-4C7E-BB76-C05EFBC59BD9}"/>
    <dgm:cxn modelId="{D168DE11-2084-458A-B9DF-EDF67FD74C38}" type="presOf" srcId="{9088461D-B63A-4350-AE0B-FE541DAEA36C}" destId="{722CD0B9-1C83-4F56-996A-183AAA63C70D}" srcOrd="0" destOrd="0" presId="urn:microsoft.com/office/officeart/2005/8/layout/hChevron3"/>
    <dgm:cxn modelId="{24E025DD-D952-4F53-B9D7-8F089AEE8293}" srcId="{9088461D-B63A-4350-AE0B-FE541DAEA36C}" destId="{D28626C9-E6F2-4987-A10D-8029A7DC8580}" srcOrd="2" destOrd="0" parTransId="{505FDE75-A307-4A3F-A521-8A29C6C9EBD8}" sibTransId="{0F55A9A9-FC22-4D8C-A210-0A928029F759}"/>
    <dgm:cxn modelId="{31FD24CB-F143-4F1C-B292-4BD1FCA1621F}" srcId="{9088461D-B63A-4350-AE0B-FE541DAEA36C}" destId="{D9CC0E38-DE6E-4942-9087-4B421F19FBE8}" srcOrd="1" destOrd="0" parTransId="{9D114B11-0853-4B6E-8273-0974ACB6D69E}" sibTransId="{B32E1C2D-64C7-40B4-9274-4A58C48D1617}"/>
    <dgm:cxn modelId="{43B9CC4A-3B87-4343-B863-97E3A96F80A1}" srcId="{9088461D-B63A-4350-AE0B-FE541DAEA36C}" destId="{87A77A20-7A45-42E7-9627-384BF2C542ED}" srcOrd="3" destOrd="0" parTransId="{27A7AB44-0CF0-49E2-A296-3B163D78034E}" sibTransId="{A6A1FA7A-4A81-4294-9ACD-1F63468BCEF9}"/>
    <dgm:cxn modelId="{EB956073-ED19-4DC4-86C7-1953935A5245}" type="presParOf" srcId="{722CD0B9-1C83-4F56-996A-183AAA63C70D}" destId="{814ECE05-050A-409B-8EAE-482C52E6E19D}" srcOrd="0" destOrd="0" presId="urn:microsoft.com/office/officeart/2005/8/layout/hChevron3"/>
    <dgm:cxn modelId="{E61D1523-D69A-4A40-B9C0-60A7C4365263}" type="presParOf" srcId="{722CD0B9-1C83-4F56-996A-183AAA63C70D}" destId="{7893F26D-3783-4EC2-8052-FB63E027EA11}" srcOrd="1" destOrd="0" presId="urn:microsoft.com/office/officeart/2005/8/layout/hChevron3"/>
    <dgm:cxn modelId="{449DFCE3-8D90-4806-AFCD-E61DDD787559}" type="presParOf" srcId="{722CD0B9-1C83-4F56-996A-183AAA63C70D}" destId="{96F0704F-3326-49C1-91DB-E004BD6E536E}" srcOrd="2" destOrd="0" presId="urn:microsoft.com/office/officeart/2005/8/layout/hChevron3"/>
    <dgm:cxn modelId="{3F38A7B1-F6CE-44B3-BCA1-C3DA85E99694}" type="presParOf" srcId="{722CD0B9-1C83-4F56-996A-183AAA63C70D}" destId="{B7E83820-0F96-4676-B464-FE13CAD429F4}" srcOrd="3" destOrd="0" presId="urn:microsoft.com/office/officeart/2005/8/layout/hChevron3"/>
    <dgm:cxn modelId="{BCEDEC61-04A8-48F0-B630-559A0BCB8156}" type="presParOf" srcId="{722CD0B9-1C83-4F56-996A-183AAA63C70D}" destId="{5B0889C5-255E-4351-82F7-B706F0E5DE49}" srcOrd="4" destOrd="0" presId="urn:microsoft.com/office/officeart/2005/8/layout/hChevron3"/>
    <dgm:cxn modelId="{5897C75F-9F1E-45B0-896A-5B2556870084}" type="presParOf" srcId="{722CD0B9-1C83-4F56-996A-183AAA63C70D}" destId="{A586680D-530E-44B0-B2E3-FA596F5B27D4}" srcOrd="5" destOrd="0" presId="urn:microsoft.com/office/officeart/2005/8/layout/hChevron3"/>
    <dgm:cxn modelId="{D95674EA-8EA1-4608-AE32-917B665E92F4}" type="presParOf" srcId="{722CD0B9-1C83-4F56-996A-183AAA63C70D}" destId="{1AD28E57-FDFB-436E-A868-D666F5758DD3}" srcOrd="6" destOrd="0" presId="urn:microsoft.com/office/officeart/2005/8/layout/hChevron3"/>
    <dgm:cxn modelId="{BD5CFAD8-9196-4325-AB4F-1275CB556E5B}" type="presParOf" srcId="{722CD0B9-1C83-4F56-996A-183AAA63C70D}" destId="{0FD8B4BD-760E-4324-B379-B91400A2494E}" srcOrd="7" destOrd="0" presId="urn:microsoft.com/office/officeart/2005/8/layout/hChevron3"/>
    <dgm:cxn modelId="{8B469C7A-83DF-4D7E-B812-33FFABFF8832}" type="presParOf" srcId="{722CD0B9-1C83-4F56-996A-183AAA63C70D}" destId="{D96D7BD9-AF6C-47CD-8F48-BB756F0D8772}" srcOrd="8" destOrd="0" presId="urn:microsoft.com/office/officeart/2005/8/layout/hChevron3"/>
    <dgm:cxn modelId="{0F829040-644D-40E9-825C-FD8BAC547F5F}" type="presParOf" srcId="{722CD0B9-1C83-4F56-996A-183AAA63C70D}" destId="{10964674-358E-4BDA-A5E6-E81FF99FB889}" srcOrd="9" destOrd="0" presId="urn:microsoft.com/office/officeart/2005/8/layout/hChevron3"/>
    <dgm:cxn modelId="{9F7EB8F8-E5CF-47FE-B5D5-7F11B636A118}" type="presParOf" srcId="{722CD0B9-1C83-4F56-996A-183AAA63C70D}" destId="{5F15A580-C5EB-492C-B62D-748D21405EDC}" srcOrd="10" destOrd="0" presId="urn:microsoft.com/office/officeart/2005/8/layout/hChevron3"/>
    <dgm:cxn modelId="{E13E5ACB-C6C2-4691-AD47-B14E7A995B18}" type="presParOf" srcId="{722CD0B9-1C83-4F56-996A-183AAA63C70D}" destId="{BD0BCB1E-07DC-4A3A-B0A0-A1E112BD5CCF}" srcOrd="11" destOrd="0" presId="urn:microsoft.com/office/officeart/2005/8/layout/hChevron3"/>
    <dgm:cxn modelId="{0A9383C9-FA71-4E3A-9A7F-866BE3741CFB}" type="presParOf" srcId="{722CD0B9-1C83-4F56-996A-183AAA63C70D}" destId="{97C45494-65C9-489A-802C-76C357042C4F}" srcOrd="12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8461D-B63A-4350-AE0B-FE541DAEA36C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52CE59B9-14B9-47EA-8308-C1696A0E0ABF}">
      <dgm:prSet phldrT="[Text]" custT="1"/>
      <dgm:spPr/>
      <dgm:t>
        <a:bodyPr/>
        <a:lstStyle/>
        <a:p>
          <a:r>
            <a:rPr lang="fr-FR" sz="1800" dirty="0" err="1"/>
            <a:t>Penetapan</a:t>
          </a:r>
          <a:endParaRPr lang="fr-FR" sz="1800" dirty="0"/>
        </a:p>
        <a:p>
          <a:r>
            <a:rPr lang="fr-FR" sz="1800" dirty="0"/>
            <a:t>Input</a:t>
          </a:r>
        </a:p>
      </dgm:t>
    </dgm:pt>
    <dgm:pt modelId="{6C931D10-E917-40A9-A2A4-79CB031D5774}" type="parTrans" cxnId="{105578F4-F26B-47BC-86E5-3C95DDC3F2D6}">
      <dgm:prSet/>
      <dgm:spPr/>
      <dgm:t>
        <a:bodyPr/>
        <a:lstStyle/>
        <a:p>
          <a:endParaRPr lang="fr-FR" sz="1800"/>
        </a:p>
      </dgm:t>
    </dgm:pt>
    <dgm:pt modelId="{2BE51E3E-E6E9-4C7E-BB76-C05EFBC59BD9}" type="sibTrans" cxnId="{105578F4-F26B-47BC-86E5-3C95DDC3F2D6}">
      <dgm:prSet/>
      <dgm:spPr/>
      <dgm:t>
        <a:bodyPr/>
        <a:lstStyle/>
        <a:p>
          <a:endParaRPr lang="fr-FR" sz="1800"/>
        </a:p>
      </dgm:t>
    </dgm:pt>
    <dgm:pt modelId="{D9CC0E38-DE6E-4942-9087-4B421F19FBE8}">
      <dgm:prSet phldrT="[Text]" custT="1"/>
      <dgm:spPr/>
      <dgm:t>
        <a:bodyPr/>
        <a:lstStyle/>
        <a:p>
          <a:r>
            <a:rPr lang="fr-FR" sz="1400" dirty="0" err="1" smtClean="0"/>
            <a:t>Penanam</a:t>
          </a:r>
          <a:r>
            <a:rPr lang="id-ID" sz="1400" dirty="0" smtClean="0"/>
            <a:t>-</a:t>
          </a:r>
          <a:r>
            <a:rPr lang="fr-FR" sz="1400" dirty="0" smtClean="0"/>
            <a:t>an</a:t>
          </a:r>
          <a:endParaRPr lang="fr-FR" sz="1400" dirty="0"/>
        </a:p>
      </dgm:t>
    </dgm:pt>
    <dgm:pt modelId="{9D114B11-0853-4B6E-8273-0974ACB6D69E}" type="parTrans" cxnId="{31FD24CB-F143-4F1C-B292-4BD1FCA1621F}">
      <dgm:prSet/>
      <dgm:spPr/>
      <dgm:t>
        <a:bodyPr/>
        <a:lstStyle/>
        <a:p>
          <a:endParaRPr lang="fr-FR" sz="1800"/>
        </a:p>
      </dgm:t>
    </dgm:pt>
    <dgm:pt modelId="{B32E1C2D-64C7-40B4-9274-4A58C48D1617}" type="sibTrans" cxnId="{31FD24CB-F143-4F1C-B292-4BD1FCA1621F}">
      <dgm:prSet/>
      <dgm:spPr/>
      <dgm:t>
        <a:bodyPr/>
        <a:lstStyle/>
        <a:p>
          <a:endParaRPr lang="fr-FR" sz="1800"/>
        </a:p>
      </dgm:t>
    </dgm:pt>
    <dgm:pt modelId="{D28626C9-E6F2-4987-A10D-8029A7DC8580}">
      <dgm:prSet phldrT="[Text]" custT="1"/>
      <dgm:spPr/>
      <dgm:t>
        <a:bodyPr/>
        <a:lstStyle/>
        <a:p>
          <a:r>
            <a:rPr lang="fr-FR" sz="1400" dirty="0" err="1" smtClean="0"/>
            <a:t>Pengum</a:t>
          </a:r>
          <a:r>
            <a:rPr lang="id-ID" sz="1400" dirty="0" smtClean="0"/>
            <a:t>-</a:t>
          </a:r>
          <a:r>
            <a:rPr lang="fr-FR" sz="1400" dirty="0" err="1" smtClean="0"/>
            <a:t>pulan</a:t>
          </a:r>
          <a:endParaRPr lang="fr-FR" sz="1400" dirty="0"/>
        </a:p>
      </dgm:t>
    </dgm:pt>
    <dgm:pt modelId="{505FDE75-A307-4A3F-A521-8A29C6C9EBD8}" type="parTrans" cxnId="{24E025DD-D952-4F53-B9D7-8F089AEE8293}">
      <dgm:prSet/>
      <dgm:spPr/>
      <dgm:t>
        <a:bodyPr/>
        <a:lstStyle/>
        <a:p>
          <a:endParaRPr lang="fr-FR" sz="1800"/>
        </a:p>
      </dgm:t>
    </dgm:pt>
    <dgm:pt modelId="{0F55A9A9-FC22-4D8C-A210-0A928029F759}" type="sibTrans" cxnId="{24E025DD-D952-4F53-B9D7-8F089AEE8293}">
      <dgm:prSet/>
      <dgm:spPr/>
      <dgm:t>
        <a:bodyPr/>
        <a:lstStyle/>
        <a:p>
          <a:endParaRPr lang="fr-FR" sz="1800"/>
        </a:p>
      </dgm:t>
    </dgm:pt>
    <dgm:pt modelId="{87A77A20-7A45-42E7-9627-384BF2C542ED}">
      <dgm:prSet phldrT="[Text]" custT="1"/>
      <dgm:spPr/>
      <dgm:t>
        <a:bodyPr/>
        <a:lstStyle/>
        <a:p>
          <a:r>
            <a:rPr lang="fr-FR" sz="1600" dirty="0" err="1"/>
            <a:t>Produksi</a:t>
          </a:r>
          <a:endParaRPr lang="fr-FR" sz="1600" dirty="0"/>
        </a:p>
      </dgm:t>
    </dgm:pt>
    <dgm:pt modelId="{27A7AB44-0CF0-49E2-A296-3B163D78034E}" type="parTrans" cxnId="{43B9CC4A-3B87-4343-B863-97E3A96F80A1}">
      <dgm:prSet/>
      <dgm:spPr/>
      <dgm:t>
        <a:bodyPr/>
        <a:lstStyle/>
        <a:p>
          <a:endParaRPr lang="fr-FR" sz="1800"/>
        </a:p>
      </dgm:t>
    </dgm:pt>
    <dgm:pt modelId="{A6A1FA7A-4A81-4294-9ACD-1F63468BCEF9}" type="sibTrans" cxnId="{43B9CC4A-3B87-4343-B863-97E3A96F80A1}">
      <dgm:prSet/>
      <dgm:spPr/>
      <dgm:t>
        <a:bodyPr/>
        <a:lstStyle/>
        <a:p>
          <a:endParaRPr lang="fr-FR" sz="1800"/>
        </a:p>
      </dgm:t>
    </dgm:pt>
    <dgm:pt modelId="{54830F05-DA5C-4144-BD44-7726E529A14F}">
      <dgm:prSet phldrT="[Text]" custT="1"/>
      <dgm:spPr/>
      <dgm:t>
        <a:bodyPr/>
        <a:lstStyle/>
        <a:p>
          <a:r>
            <a:rPr lang="fr-FR" sz="1800" dirty="0" err="1"/>
            <a:t>Ekspor</a:t>
          </a:r>
          <a:endParaRPr lang="fr-FR" sz="1800" dirty="0"/>
        </a:p>
      </dgm:t>
    </dgm:pt>
    <dgm:pt modelId="{41C6288F-4E9B-4A8A-A019-CC83A080363A}" type="parTrans" cxnId="{B12C9A93-C229-4F8A-A0EB-5B05E2F12BBD}">
      <dgm:prSet/>
      <dgm:spPr/>
      <dgm:t>
        <a:bodyPr/>
        <a:lstStyle/>
        <a:p>
          <a:endParaRPr lang="fr-FR" sz="1800"/>
        </a:p>
      </dgm:t>
    </dgm:pt>
    <dgm:pt modelId="{39623992-8971-4DC4-9F72-90DEBB27622D}" type="sibTrans" cxnId="{B12C9A93-C229-4F8A-A0EB-5B05E2F12BBD}">
      <dgm:prSet/>
      <dgm:spPr/>
      <dgm:t>
        <a:bodyPr/>
        <a:lstStyle/>
        <a:p>
          <a:endParaRPr lang="fr-FR" sz="1800"/>
        </a:p>
      </dgm:t>
    </dgm:pt>
    <dgm:pt modelId="{7BE8D7A7-1312-477A-9A7A-85FAA0A949B8}">
      <dgm:prSet phldrT="[Text]" custT="1"/>
      <dgm:spPr/>
      <dgm:t>
        <a:bodyPr/>
        <a:lstStyle/>
        <a:p>
          <a:r>
            <a:rPr lang="fr-FR" sz="1800" dirty="0" err="1"/>
            <a:t>Impor</a:t>
          </a:r>
          <a:endParaRPr lang="fr-FR" sz="1800" dirty="0"/>
        </a:p>
      </dgm:t>
    </dgm:pt>
    <dgm:pt modelId="{055E3F3F-0729-4BE5-96D2-F1286142E843}" type="parTrans" cxnId="{4FD37E38-24F3-4312-9851-9667822F30CA}">
      <dgm:prSet/>
      <dgm:spPr/>
      <dgm:t>
        <a:bodyPr/>
        <a:lstStyle/>
        <a:p>
          <a:endParaRPr lang="fr-FR" sz="1800"/>
        </a:p>
      </dgm:t>
    </dgm:pt>
    <dgm:pt modelId="{61D6177C-2727-4E61-BC58-D5E038DA3AA0}" type="sibTrans" cxnId="{4FD37E38-24F3-4312-9851-9667822F30CA}">
      <dgm:prSet/>
      <dgm:spPr/>
      <dgm:t>
        <a:bodyPr/>
        <a:lstStyle/>
        <a:p>
          <a:endParaRPr lang="fr-FR" sz="1800"/>
        </a:p>
      </dgm:t>
    </dgm:pt>
    <dgm:pt modelId="{BB285CA5-9804-434D-84DA-D5DA413163CA}">
      <dgm:prSet phldrT="[Text]" custT="1"/>
      <dgm:spPr/>
      <dgm:t>
        <a:bodyPr/>
        <a:lstStyle/>
        <a:p>
          <a:r>
            <a:rPr lang="fr-FR" sz="1800" dirty="0" err="1" smtClean="0"/>
            <a:t>Penge</a:t>
          </a:r>
          <a:r>
            <a:rPr lang="fr-FR" sz="1800" dirty="0" smtClean="0"/>
            <a:t>-</a:t>
          </a:r>
          <a:r>
            <a:rPr lang="fr-FR" sz="1800" dirty="0" err="1" smtClean="0"/>
            <a:t>cer</a:t>
          </a:r>
          <a:endParaRPr lang="fr-FR" sz="1800" dirty="0"/>
        </a:p>
      </dgm:t>
    </dgm:pt>
    <dgm:pt modelId="{4FE8E02A-9067-4656-B738-A13070C2E767}" type="parTrans" cxnId="{DEF5FB7E-CACC-4FD5-BCCC-30496B46EE6A}">
      <dgm:prSet/>
      <dgm:spPr/>
      <dgm:t>
        <a:bodyPr/>
        <a:lstStyle/>
        <a:p>
          <a:endParaRPr lang="fr-FR" sz="1800"/>
        </a:p>
      </dgm:t>
    </dgm:pt>
    <dgm:pt modelId="{63C45F35-4541-4235-9838-64F9FB947219}" type="sibTrans" cxnId="{DEF5FB7E-CACC-4FD5-BCCC-30496B46EE6A}">
      <dgm:prSet/>
      <dgm:spPr/>
      <dgm:t>
        <a:bodyPr/>
        <a:lstStyle/>
        <a:p>
          <a:endParaRPr lang="fr-FR" sz="1800"/>
        </a:p>
      </dgm:t>
    </dgm:pt>
    <dgm:pt modelId="{722CD0B9-1C83-4F56-996A-183AAA63C70D}" type="pres">
      <dgm:prSet presAssocID="{9088461D-B63A-4350-AE0B-FE541DAEA36C}" presName="Name0" presStyleCnt="0">
        <dgm:presLayoutVars>
          <dgm:dir/>
          <dgm:resizeHandles val="exact"/>
        </dgm:presLayoutVars>
      </dgm:prSet>
      <dgm:spPr/>
    </dgm:pt>
    <dgm:pt modelId="{814ECE05-050A-409B-8EAE-482C52E6E19D}" type="pres">
      <dgm:prSet presAssocID="{52CE59B9-14B9-47EA-8308-C1696A0E0ABF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93F26D-3783-4EC2-8052-FB63E027EA11}" type="pres">
      <dgm:prSet presAssocID="{2BE51E3E-E6E9-4C7E-BB76-C05EFBC59BD9}" presName="parSpace" presStyleCnt="0"/>
      <dgm:spPr/>
    </dgm:pt>
    <dgm:pt modelId="{96F0704F-3326-49C1-91DB-E004BD6E536E}" type="pres">
      <dgm:prSet presAssocID="{D9CC0E38-DE6E-4942-9087-4B421F19FBE8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83820-0F96-4676-B464-FE13CAD429F4}" type="pres">
      <dgm:prSet presAssocID="{B32E1C2D-64C7-40B4-9274-4A58C48D1617}" presName="parSpace" presStyleCnt="0"/>
      <dgm:spPr/>
    </dgm:pt>
    <dgm:pt modelId="{5B0889C5-255E-4351-82F7-B706F0E5DE49}" type="pres">
      <dgm:prSet presAssocID="{D28626C9-E6F2-4987-A10D-8029A7DC858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86680D-530E-44B0-B2E3-FA596F5B27D4}" type="pres">
      <dgm:prSet presAssocID="{0F55A9A9-FC22-4D8C-A210-0A928029F759}" presName="parSpace" presStyleCnt="0"/>
      <dgm:spPr/>
    </dgm:pt>
    <dgm:pt modelId="{1AD28E57-FDFB-436E-A868-D666F5758DD3}" type="pres">
      <dgm:prSet presAssocID="{87A77A20-7A45-42E7-9627-384BF2C542ED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8B4BD-760E-4324-B379-B91400A2494E}" type="pres">
      <dgm:prSet presAssocID="{A6A1FA7A-4A81-4294-9ACD-1F63468BCEF9}" presName="parSpace" presStyleCnt="0"/>
      <dgm:spPr/>
    </dgm:pt>
    <dgm:pt modelId="{D96D7BD9-AF6C-47CD-8F48-BB756F0D8772}" type="pres">
      <dgm:prSet presAssocID="{54830F05-DA5C-4144-BD44-7726E529A14F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964674-358E-4BDA-A5E6-E81FF99FB889}" type="pres">
      <dgm:prSet presAssocID="{39623992-8971-4DC4-9F72-90DEBB27622D}" presName="parSpace" presStyleCnt="0"/>
      <dgm:spPr/>
    </dgm:pt>
    <dgm:pt modelId="{5F15A580-C5EB-492C-B62D-748D21405EDC}" type="pres">
      <dgm:prSet presAssocID="{7BE8D7A7-1312-477A-9A7A-85FAA0A949B8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BCB1E-07DC-4A3A-B0A0-A1E112BD5CCF}" type="pres">
      <dgm:prSet presAssocID="{61D6177C-2727-4E61-BC58-D5E038DA3AA0}" presName="parSpace" presStyleCnt="0"/>
      <dgm:spPr/>
    </dgm:pt>
    <dgm:pt modelId="{97C45494-65C9-489A-802C-76C357042C4F}" type="pres">
      <dgm:prSet presAssocID="{BB285CA5-9804-434D-84DA-D5DA413163C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FD24CB-F143-4F1C-B292-4BD1FCA1621F}" srcId="{9088461D-B63A-4350-AE0B-FE541DAEA36C}" destId="{D9CC0E38-DE6E-4942-9087-4B421F19FBE8}" srcOrd="1" destOrd="0" parTransId="{9D114B11-0853-4B6E-8273-0974ACB6D69E}" sibTransId="{B32E1C2D-64C7-40B4-9274-4A58C48D1617}"/>
    <dgm:cxn modelId="{4FD37E38-24F3-4312-9851-9667822F30CA}" srcId="{9088461D-B63A-4350-AE0B-FE541DAEA36C}" destId="{7BE8D7A7-1312-477A-9A7A-85FAA0A949B8}" srcOrd="5" destOrd="0" parTransId="{055E3F3F-0729-4BE5-96D2-F1286142E843}" sibTransId="{61D6177C-2727-4E61-BC58-D5E038DA3AA0}"/>
    <dgm:cxn modelId="{369F9F43-39FD-401D-805C-99B43B7E5314}" type="presOf" srcId="{D28626C9-E6F2-4987-A10D-8029A7DC8580}" destId="{5B0889C5-255E-4351-82F7-B706F0E5DE49}" srcOrd="0" destOrd="0" presId="urn:microsoft.com/office/officeart/2005/8/layout/hChevron3"/>
    <dgm:cxn modelId="{105578F4-F26B-47BC-86E5-3C95DDC3F2D6}" srcId="{9088461D-B63A-4350-AE0B-FE541DAEA36C}" destId="{52CE59B9-14B9-47EA-8308-C1696A0E0ABF}" srcOrd="0" destOrd="0" parTransId="{6C931D10-E917-40A9-A2A4-79CB031D5774}" sibTransId="{2BE51E3E-E6E9-4C7E-BB76-C05EFBC59BD9}"/>
    <dgm:cxn modelId="{E48723BE-0C3E-4FBD-8D62-245A9405605F}" type="presOf" srcId="{BB285CA5-9804-434D-84DA-D5DA413163CA}" destId="{97C45494-65C9-489A-802C-76C357042C4F}" srcOrd="0" destOrd="0" presId="urn:microsoft.com/office/officeart/2005/8/layout/hChevron3"/>
    <dgm:cxn modelId="{24E025DD-D952-4F53-B9D7-8F089AEE8293}" srcId="{9088461D-B63A-4350-AE0B-FE541DAEA36C}" destId="{D28626C9-E6F2-4987-A10D-8029A7DC8580}" srcOrd="2" destOrd="0" parTransId="{505FDE75-A307-4A3F-A521-8A29C6C9EBD8}" sibTransId="{0F55A9A9-FC22-4D8C-A210-0A928029F759}"/>
    <dgm:cxn modelId="{B12C9A93-C229-4F8A-A0EB-5B05E2F12BBD}" srcId="{9088461D-B63A-4350-AE0B-FE541DAEA36C}" destId="{54830F05-DA5C-4144-BD44-7726E529A14F}" srcOrd="4" destOrd="0" parTransId="{41C6288F-4E9B-4A8A-A019-CC83A080363A}" sibTransId="{39623992-8971-4DC4-9F72-90DEBB27622D}"/>
    <dgm:cxn modelId="{1E9D0577-B83E-4373-A0EB-01793A1AFC7F}" type="presOf" srcId="{9088461D-B63A-4350-AE0B-FE541DAEA36C}" destId="{722CD0B9-1C83-4F56-996A-183AAA63C70D}" srcOrd="0" destOrd="0" presId="urn:microsoft.com/office/officeart/2005/8/layout/hChevron3"/>
    <dgm:cxn modelId="{C46E5D64-41C7-4F06-93FA-1B3B575BF398}" type="presOf" srcId="{D9CC0E38-DE6E-4942-9087-4B421F19FBE8}" destId="{96F0704F-3326-49C1-91DB-E004BD6E536E}" srcOrd="0" destOrd="0" presId="urn:microsoft.com/office/officeart/2005/8/layout/hChevron3"/>
    <dgm:cxn modelId="{DEF5FB7E-CACC-4FD5-BCCC-30496B46EE6A}" srcId="{9088461D-B63A-4350-AE0B-FE541DAEA36C}" destId="{BB285CA5-9804-434D-84DA-D5DA413163CA}" srcOrd="6" destOrd="0" parTransId="{4FE8E02A-9067-4656-B738-A13070C2E767}" sibTransId="{63C45F35-4541-4235-9838-64F9FB947219}"/>
    <dgm:cxn modelId="{7E0E6226-0970-43AA-84C4-558FDE9D2F7D}" type="presOf" srcId="{54830F05-DA5C-4144-BD44-7726E529A14F}" destId="{D96D7BD9-AF6C-47CD-8F48-BB756F0D8772}" srcOrd="0" destOrd="0" presId="urn:microsoft.com/office/officeart/2005/8/layout/hChevron3"/>
    <dgm:cxn modelId="{43B9CC4A-3B87-4343-B863-97E3A96F80A1}" srcId="{9088461D-B63A-4350-AE0B-FE541DAEA36C}" destId="{87A77A20-7A45-42E7-9627-384BF2C542ED}" srcOrd="3" destOrd="0" parTransId="{27A7AB44-0CF0-49E2-A296-3B163D78034E}" sibTransId="{A6A1FA7A-4A81-4294-9ACD-1F63468BCEF9}"/>
    <dgm:cxn modelId="{7CD84CB5-1349-47B5-9273-0F6AE3FA75F8}" type="presOf" srcId="{52CE59B9-14B9-47EA-8308-C1696A0E0ABF}" destId="{814ECE05-050A-409B-8EAE-482C52E6E19D}" srcOrd="0" destOrd="0" presId="urn:microsoft.com/office/officeart/2005/8/layout/hChevron3"/>
    <dgm:cxn modelId="{88F5668B-C41A-476D-A6C5-4A337EAC7DED}" type="presOf" srcId="{7BE8D7A7-1312-477A-9A7A-85FAA0A949B8}" destId="{5F15A580-C5EB-492C-B62D-748D21405EDC}" srcOrd="0" destOrd="0" presId="urn:microsoft.com/office/officeart/2005/8/layout/hChevron3"/>
    <dgm:cxn modelId="{450F28CC-66C8-4B23-B3FA-B6C25D09472A}" type="presOf" srcId="{87A77A20-7A45-42E7-9627-384BF2C542ED}" destId="{1AD28E57-FDFB-436E-A868-D666F5758DD3}" srcOrd="0" destOrd="0" presId="urn:microsoft.com/office/officeart/2005/8/layout/hChevron3"/>
    <dgm:cxn modelId="{F292FB39-A31E-4C0A-9F01-A4558233C84C}" type="presParOf" srcId="{722CD0B9-1C83-4F56-996A-183AAA63C70D}" destId="{814ECE05-050A-409B-8EAE-482C52E6E19D}" srcOrd="0" destOrd="0" presId="urn:microsoft.com/office/officeart/2005/8/layout/hChevron3"/>
    <dgm:cxn modelId="{A6137A54-E36A-41BC-981A-1DE56BCB9791}" type="presParOf" srcId="{722CD0B9-1C83-4F56-996A-183AAA63C70D}" destId="{7893F26D-3783-4EC2-8052-FB63E027EA11}" srcOrd="1" destOrd="0" presId="urn:microsoft.com/office/officeart/2005/8/layout/hChevron3"/>
    <dgm:cxn modelId="{40AA7E50-D88D-4DCB-ADD0-5A2D4C2DB641}" type="presParOf" srcId="{722CD0B9-1C83-4F56-996A-183AAA63C70D}" destId="{96F0704F-3326-49C1-91DB-E004BD6E536E}" srcOrd="2" destOrd="0" presId="urn:microsoft.com/office/officeart/2005/8/layout/hChevron3"/>
    <dgm:cxn modelId="{FFEE40BB-0B97-4226-8BB3-622CA5C1E13C}" type="presParOf" srcId="{722CD0B9-1C83-4F56-996A-183AAA63C70D}" destId="{B7E83820-0F96-4676-B464-FE13CAD429F4}" srcOrd="3" destOrd="0" presId="urn:microsoft.com/office/officeart/2005/8/layout/hChevron3"/>
    <dgm:cxn modelId="{49ABCDB0-4491-4ECE-BF8B-3BBA24A29A54}" type="presParOf" srcId="{722CD0B9-1C83-4F56-996A-183AAA63C70D}" destId="{5B0889C5-255E-4351-82F7-B706F0E5DE49}" srcOrd="4" destOrd="0" presId="urn:microsoft.com/office/officeart/2005/8/layout/hChevron3"/>
    <dgm:cxn modelId="{8213B78E-7A5B-4ED7-A65C-B819C8E47FF6}" type="presParOf" srcId="{722CD0B9-1C83-4F56-996A-183AAA63C70D}" destId="{A586680D-530E-44B0-B2E3-FA596F5B27D4}" srcOrd="5" destOrd="0" presId="urn:microsoft.com/office/officeart/2005/8/layout/hChevron3"/>
    <dgm:cxn modelId="{9CE5B78E-B47D-4FAD-B7E2-79496E073C7D}" type="presParOf" srcId="{722CD0B9-1C83-4F56-996A-183AAA63C70D}" destId="{1AD28E57-FDFB-436E-A868-D666F5758DD3}" srcOrd="6" destOrd="0" presId="urn:microsoft.com/office/officeart/2005/8/layout/hChevron3"/>
    <dgm:cxn modelId="{5C74AE86-F35A-4028-BB92-54E89D3BD7BD}" type="presParOf" srcId="{722CD0B9-1C83-4F56-996A-183AAA63C70D}" destId="{0FD8B4BD-760E-4324-B379-B91400A2494E}" srcOrd="7" destOrd="0" presId="urn:microsoft.com/office/officeart/2005/8/layout/hChevron3"/>
    <dgm:cxn modelId="{D0D61761-4E1C-488F-8151-3A2439E1DCC8}" type="presParOf" srcId="{722CD0B9-1C83-4F56-996A-183AAA63C70D}" destId="{D96D7BD9-AF6C-47CD-8F48-BB756F0D8772}" srcOrd="8" destOrd="0" presId="urn:microsoft.com/office/officeart/2005/8/layout/hChevron3"/>
    <dgm:cxn modelId="{32678ACC-C239-4DA5-8662-BF9768B651D1}" type="presParOf" srcId="{722CD0B9-1C83-4F56-996A-183AAA63C70D}" destId="{10964674-358E-4BDA-A5E6-E81FF99FB889}" srcOrd="9" destOrd="0" presId="urn:microsoft.com/office/officeart/2005/8/layout/hChevron3"/>
    <dgm:cxn modelId="{547F2F78-8594-49CF-B9CB-23673CA19A25}" type="presParOf" srcId="{722CD0B9-1C83-4F56-996A-183AAA63C70D}" destId="{5F15A580-C5EB-492C-B62D-748D21405EDC}" srcOrd="10" destOrd="0" presId="urn:microsoft.com/office/officeart/2005/8/layout/hChevron3"/>
    <dgm:cxn modelId="{7EB3F535-0232-4A28-91DF-95FEE87284F8}" type="presParOf" srcId="{722CD0B9-1C83-4F56-996A-183AAA63C70D}" destId="{BD0BCB1E-07DC-4A3A-B0A0-A1E112BD5CCF}" srcOrd="11" destOrd="0" presId="urn:microsoft.com/office/officeart/2005/8/layout/hChevron3"/>
    <dgm:cxn modelId="{5CB3E8DC-67B1-4C51-8D55-A9316BDCDED1}" type="presParOf" srcId="{722CD0B9-1C83-4F56-996A-183AAA63C70D}" destId="{97C45494-65C9-489A-802C-76C357042C4F}" srcOrd="12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8461D-B63A-4350-AE0B-FE541DAEA36C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52CE59B9-14B9-47EA-8308-C1696A0E0ABF}">
      <dgm:prSet phldrT="[Text]" custT="1"/>
      <dgm:spPr/>
      <dgm:t>
        <a:bodyPr/>
        <a:lstStyle/>
        <a:p>
          <a:r>
            <a:rPr lang="fr-FR" sz="1800" dirty="0" err="1"/>
            <a:t>Penetapan</a:t>
          </a:r>
          <a:endParaRPr lang="fr-FR" sz="1800" dirty="0"/>
        </a:p>
        <a:p>
          <a:r>
            <a:rPr lang="fr-FR" sz="1800" dirty="0"/>
            <a:t>Input</a:t>
          </a:r>
        </a:p>
      </dgm:t>
    </dgm:pt>
    <dgm:pt modelId="{6C931D10-E917-40A9-A2A4-79CB031D5774}" type="parTrans" cxnId="{105578F4-F26B-47BC-86E5-3C95DDC3F2D6}">
      <dgm:prSet/>
      <dgm:spPr/>
      <dgm:t>
        <a:bodyPr/>
        <a:lstStyle/>
        <a:p>
          <a:endParaRPr lang="fr-FR" sz="1800"/>
        </a:p>
      </dgm:t>
    </dgm:pt>
    <dgm:pt modelId="{2BE51E3E-E6E9-4C7E-BB76-C05EFBC59BD9}" type="sibTrans" cxnId="{105578F4-F26B-47BC-86E5-3C95DDC3F2D6}">
      <dgm:prSet/>
      <dgm:spPr/>
      <dgm:t>
        <a:bodyPr/>
        <a:lstStyle/>
        <a:p>
          <a:endParaRPr lang="fr-FR" sz="1800"/>
        </a:p>
      </dgm:t>
    </dgm:pt>
    <dgm:pt modelId="{D9CC0E38-DE6E-4942-9087-4B421F19FBE8}">
      <dgm:prSet phldrT="[Text]" custT="1"/>
      <dgm:spPr/>
      <dgm:t>
        <a:bodyPr/>
        <a:lstStyle/>
        <a:p>
          <a:r>
            <a:rPr lang="fr-FR" sz="1400" dirty="0" err="1" smtClean="0"/>
            <a:t>Penanam</a:t>
          </a:r>
          <a:r>
            <a:rPr lang="id-ID" sz="1400" dirty="0" smtClean="0"/>
            <a:t>-</a:t>
          </a:r>
          <a:r>
            <a:rPr lang="fr-FR" sz="1400" dirty="0" smtClean="0"/>
            <a:t>an</a:t>
          </a:r>
          <a:endParaRPr lang="fr-FR" sz="1400" dirty="0"/>
        </a:p>
      </dgm:t>
    </dgm:pt>
    <dgm:pt modelId="{9D114B11-0853-4B6E-8273-0974ACB6D69E}" type="parTrans" cxnId="{31FD24CB-F143-4F1C-B292-4BD1FCA1621F}">
      <dgm:prSet/>
      <dgm:spPr/>
      <dgm:t>
        <a:bodyPr/>
        <a:lstStyle/>
        <a:p>
          <a:endParaRPr lang="fr-FR" sz="1800"/>
        </a:p>
      </dgm:t>
    </dgm:pt>
    <dgm:pt modelId="{B32E1C2D-64C7-40B4-9274-4A58C48D1617}" type="sibTrans" cxnId="{31FD24CB-F143-4F1C-B292-4BD1FCA1621F}">
      <dgm:prSet/>
      <dgm:spPr/>
      <dgm:t>
        <a:bodyPr/>
        <a:lstStyle/>
        <a:p>
          <a:endParaRPr lang="fr-FR" sz="1800"/>
        </a:p>
      </dgm:t>
    </dgm:pt>
    <dgm:pt modelId="{D28626C9-E6F2-4987-A10D-8029A7DC8580}">
      <dgm:prSet phldrT="[Text]" custT="1"/>
      <dgm:spPr/>
      <dgm:t>
        <a:bodyPr/>
        <a:lstStyle/>
        <a:p>
          <a:r>
            <a:rPr lang="fr-FR" sz="1400" dirty="0" err="1" smtClean="0"/>
            <a:t>Pengum</a:t>
          </a:r>
          <a:r>
            <a:rPr lang="id-ID" sz="1400" dirty="0" smtClean="0"/>
            <a:t>-</a:t>
          </a:r>
          <a:r>
            <a:rPr lang="fr-FR" sz="1400" dirty="0" err="1" smtClean="0"/>
            <a:t>pulan</a:t>
          </a:r>
          <a:endParaRPr lang="fr-FR" sz="1400" dirty="0"/>
        </a:p>
      </dgm:t>
    </dgm:pt>
    <dgm:pt modelId="{505FDE75-A307-4A3F-A521-8A29C6C9EBD8}" type="parTrans" cxnId="{24E025DD-D952-4F53-B9D7-8F089AEE8293}">
      <dgm:prSet/>
      <dgm:spPr/>
      <dgm:t>
        <a:bodyPr/>
        <a:lstStyle/>
        <a:p>
          <a:endParaRPr lang="fr-FR" sz="1800"/>
        </a:p>
      </dgm:t>
    </dgm:pt>
    <dgm:pt modelId="{0F55A9A9-FC22-4D8C-A210-0A928029F759}" type="sibTrans" cxnId="{24E025DD-D952-4F53-B9D7-8F089AEE8293}">
      <dgm:prSet/>
      <dgm:spPr/>
      <dgm:t>
        <a:bodyPr/>
        <a:lstStyle/>
        <a:p>
          <a:endParaRPr lang="fr-FR" sz="1800"/>
        </a:p>
      </dgm:t>
    </dgm:pt>
    <dgm:pt modelId="{87A77A20-7A45-42E7-9627-384BF2C542ED}">
      <dgm:prSet phldrT="[Text]" custT="1"/>
      <dgm:spPr/>
      <dgm:t>
        <a:bodyPr/>
        <a:lstStyle/>
        <a:p>
          <a:r>
            <a:rPr lang="fr-FR" sz="1600" dirty="0" err="1"/>
            <a:t>Produksi</a:t>
          </a:r>
          <a:endParaRPr lang="fr-FR" sz="1600" dirty="0"/>
        </a:p>
      </dgm:t>
    </dgm:pt>
    <dgm:pt modelId="{27A7AB44-0CF0-49E2-A296-3B163D78034E}" type="parTrans" cxnId="{43B9CC4A-3B87-4343-B863-97E3A96F80A1}">
      <dgm:prSet/>
      <dgm:spPr/>
      <dgm:t>
        <a:bodyPr/>
        <a:lstStyle/>
        <a:p>
          <a:endParaRPr lang="fr-FR" sz="1800"/>
        </a:p>
      </dgm:t>
    </dgm:pt>
    <dgm:pt modelId="{A6A1FA7A-4A81-4294-9ACD-1F63468BCEF9}" type="sibTrans" cxnId="{43B9CC4A-3B87-4343-B863-97E3A96F80A1}">
      <dgm:prSet/>
      <dgm:spPr/>
      <dgm:t>
        <a:bodyPr/>
        <a:lstStyle/>
        <a:p>
          <a:endParaRPr lang="fr-FR" sz="1800"/>
        </a:p>
      </dgm:t>
    </dgm:pt>
    <dgm:pt modelId="{54830F05-DA5C-4144-BD44-7726E529A14F}">
      <dgm:prSet phldrT="[Text]" custT="1"/>
      <dgm:spPr/>
      <dgm:t>
        <a:bodyPr/>
        <a:lstStyle/>
        <a:p>
          <a:r>
            <a:rPr lang="fr-FR" sz="1800" dirty="0" err="1"/>
            <a:t>Ekspor</a:t>
          </a:r>
          <a:endParaRPr lang="fr-FR" sz="1800" dirty="0"/>
        </a:p>
      </dgm:t>
    </dgm:pt>
    <dgm:pt modelId="{41C6288F-4E9B-4A8A-A019-CC83A080363A}" type="parTrans" cxnId="{B12C9A93-C229-4F8A-A0EB-5B05E2F12BBD}">
      <dgm:prSet/>
      <dgm:spPr/>
      <dgm:t>
        <a:bodyPr/>
        <a:lstStyle/>
        <a:p>
          <a:endParaRPr lang="fr-FR" sz="1800"/>
        </a:p>
      </dgm:t>
    </dgm:pt>
    <dgm:pt modelId="{39623992-8971-4DC4-9F72-90DEBB27622D}" type="sibTrans" cxnId="{B12C9A93-C229-4F8A-A0EB-5B05E2F12BBD}">
      <dgm:prSet/>
      <dgm:spPr/>
      <dgm:t>
        <a:bodyPr/>
        <a:lstStyle/>
        <a:p>
          <a:endParaRPr lang="fr-FR" sz="1800"/>
        </a:p>
      </dgm:t>
    </dgm:pt>
    <dgm:pt modelId="{7BE8D7A7-1312-477A-9A7A-85FAA0A949B8}">
      <dgm:prSet phldrT="[Text]" custT="1"/>
      <dgm:spPr/>
      <dgm:t>
        <a:bodyPr/>
        <a:lstStyle/>
        <a:p>
          <a:r>
            <a:rPr lang="fr-FR" sz="1800" dirty="0" err="1"/>
            <a:t>Impor</a:t>
          </a:r>
          <a:endParaRPr lang="fr-FR" sz="1800" dirty="0"/>
        </a:p>
      </dgm:t>
    </dgm:pt>
    <dgm:pt modelId="{055E3F3F-0729-4BE5-96D2-F1286142E843}" type="parTrans" cxnId="{4FD37E38-24F3-4312-9851-9667822F30CA}">
      <dgm:prSet/>
      <dgm:spPr/>
      <dgm:t>
        <a:bodyPr/>
        <a:lstStyle/>
        <a:p>
          <a:endParaRPr lang="fr-FR" sz="1800"/>
        </a:p>
      </dgm:t>
    </dgm:pt>
    <dgm:pt modelId="{61D6177C-2727-4E61-BC58-D5E038DA3AA0}" type="sibTrans" cxnId="{4FD37E38-24F3-4312-9851-9667822F30CA}">
      <dgm:prSet/>
      <dgm:spPr/>
      <dgm:t>
        <a:bodyPr/>
        <a:lstStyle/>
        <a:p>
          <a:endParaRPr lang="fr-FR" sz="1800"/>
        </a:p>
      </dgm:t>
    </dgm:pt>
    <dgm:pt modelId="{BB285CA5-9804-434D-84DA-D5DA413163CA}">
      <dgm:prSet phldrT="[Text]" custT="1"/>
      <dgm:spPr/>
      <dgm:t>
        <a:bodyPr/>
        <a:lstStyle/>
        <a:p>
          <a:r>
            <a:rPr lang="fr-FR" sz="1800" dirty="0" err="1" smtClean="0"/>
            <a:t>Penge</a:t>
          </a:r>
          <a:r>
            <a:rPr lang="fr-FR" sz="1800" dirty="0" smtClean="0"/>
            <a:t>-</a:t>
          </a:r>
          <a:r>
            <a:rPr lang="fr-FR" sz="1800" dirty="0" err="1" smtClean="0"/>
            <a:t>cer</a:t>
          </a:r>
          <a:endParaRPr lang="fr-FR" sz="1800" dirty="0"/>
        </a:p>
      </dgm:t>
    </dgm:pt>
    <dgm:pt modelId="{4FE8E02A-9067-4656-B738-A13070C2E767}" type="parTrans" cxnId="{DEF5FB7E-CACC-4FD5-BCCC-30496B46EE6A}">
      <dgm:prSet/>
      <dgm:spPr/>
      <dgm:t>
        <a:bodyPr/>
        <a:lstStyle/>
        <a:p>
          <a:endParaRPr lang="fr-FR" sz="1800"/>
        </a:p>
      </dgm:t>
    </dgm:pt>
    <dgm:pt modelId="{63C45F35-4541-4235-9838-64F9FB947219}" type="sibTrans" cxnId="{DEF5FB7E-CACC-4FD5-BCCC-30496B46EE6A}">
      <dgm:prSet/>
      <dgm:spPr/>
      <dgm:t>
        <a:bodyPr/>
        <a:lstStyle/>
        <a:p>
          <a:endParaRPr lang="fr-FR" sz="1800"/>
        </a:p>
      </dgm:t>
    </dgm:pt>
    <dgm:pt modelId="{722CD0B9-1C83-4F56-996A-183AAA63C70D}" type="pres">
      <dgm:prSet presAssocID="{9088461D-B63A-4350-AE0B-FE541DAEA36C}" presName="Name0" presStyleCnt="0">
        <dgm:presLayoutVars>
          <dgm:dir/>
          <dgm:resizeHandles val="exact"/>
        </dgm:presLayoutVars>
      </dgm:prSet>
      <dgm:spPr/>
    </dgm:pt>
    <dgm:pt modelId="{814ECE05-050A-409B-8EAE-482C52E6E19D}" type="pres">
      <dgm:prSet presAssocID="{52CE59B9-14B9-47EA-8308-C1696A0E0ABF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93F26D-3783-4EC2-8052-FB63E027EA11}" type="pres">
      <dgm:prSet presAssocID="{2BE51E3E-E6E9-4C7E-BB76-C05EFBC59BD9}" presName="parSpace" presStyleCnt="0"/>
      <dgm:spPr/>
    </dgm:pt>
    <dgm:pt modelId="{96F0704F-3326-49C1-91DB-E004BD6E536E}" type="pres">
      <dgm:prSet presAssocID="{D9CC0E38-DE6E-4942-9087-4B421F19FBE8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83820-0F96-4676-B464-FE13CAD429F4}" type="pres">
      <dgm:prSet presAssocID="{B32E1C2D-64C7-40B4-9274-4A58C48D1617}" presName="parSpace" presStyleCnt="0"/>
      <dgm:spPr/>
    </dgm:pt>
    <dgm:pt modelId="{5B0889C5-255E-4351-82F7-B706F0E5DE49}" type="pres">
      <dgm:prSet presAssocID="{D28626C9-E6F2-4987-A10D-8029A7DC858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86680D-530E-44B0-B2E3-FA596F5B27D4}" type="pres">
      <dgm:prSet presAssocID="{0F55A9A9-FC22-4D8C-A210-0A928029F759}" presName="parSpace" presStyleCnt="0"/>
      <dgm:spPr/>
    </dgm:pt>
    <dgm:pt modelId="{1AD28E57-FDFB-436E-A868-D666F5758DD3}" type="pres">
      <dgm:prSet presAssocID="{87A77A20-7A45-42E7-9627-384BF2C542ED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8B4BD-760E-4324-B379-B91400A2494E}" type="pres">
      <dgm:prSet presAssocID="{A6A1FA7A-4A81-4294-9ACD-1F63468BCEF9}" presName="parSpace" presStyleCnt="0"/>
      <dgm:spPr/>
    </dgm:pt>
    <dgm:pt modelId="{D96D7BD9-AF6C-47CD-8F48-BB756F0D8772}" type="pres">
      <dgm:prSet presAssocID="{54830F05-DA5C-4144-BD44-7726E529A14F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964674-358E-4BDA-A5E6-E81FF99FB889}" type="pres">
      <dgm:prSet presAssocID="{39623992-8971-4DC4-9F72-90DEBB27622D}" presName="parSpace" presStyleCnt="0"/>
      <dgm:spPr/>
    </dgm:pt>
    <dgm:pt modelId="{5F15A580-C5EB-492C-B62D-748D21405EDC}" type="pres">
      <dgm:prSet presAssocID="{7BE8D7A7-1312-477A-9A7A-85FAA0A949B8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BCB1E-07DC-4A3A-B0A0-A1E112BD5CCF}" type="pres">
      <dgm:prSet presAssocID="{61D6177C-2727-4E61-BC58-D5E038DA3AA0}" presName="parSpace" presStyleCnt="0"/>
      <dgm:spPr/>
    </dgm:pt>
    <dgm:pt modelId="{97C45494-65C9-489A-802C-76C357042C4F}" type="pres">
      <dgm:prSet presAssocID="{BB285CA5-9804-434D-84DA-D5DA413163C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6E758F-4359-48F9-924D-151156E204BE}" type="presOf" srcId="{9088461D-B63A-4350-AE0B-FE541DAEA36C}" destId="{722CD0B9-1C83-4F56-996A-183AAA63C70D}" srcOrd="0" destOrd="0" presId="urn:microsoft.com/office/officeart/2005/8/layout/hChevron3"/>
    <dgm:cxn modelId="{219A72A0-F1B3-4143-8899-BB4DD3BD44E3}" type="presOf" srcId="{D28626C9-E6F2-4987-A10D-8029A7DC8580}" destId="{5B0889C5-255E-4351-82F7-B706F0E5DE49}" srcOrd="0" destOrd="0" presId="urn:microsoft.com/office/officeart/2005/8/layout/hChevron3"/>
    <dgm:cxn modelId="{CAC11C23-1BD6-4097-885D-5FA39D84FCB7}" type="presOf" srcId="{D9CC0E38-DE6E-4942-9087-4B421F19FBE8}" destId="{96F0704F-3326-49C1-91DB-E004BD6E536E}" srcOrd="0" destOrd="0" presId="urn:microsoft.com/office/officeart/2005/8/layout/hChevron3"/>
    <dgm:cxn modelId="{70B4F711-F87F-4B19-880E-22E544E46F45}" type="presOf" srcId="{52CE59B9-14B9-47EA-8308-C1696A0E0ABF}" destId="{814ECE05-050A-409B-8EAE-482C52E6E19D}" srcOrd="0" destOrd="0" presId="urn:microsoft.com/office/officeart/2005/8/layout/hChevron3"/>
    <dgm:cxn modelId="{D3054D2F-BE09-44C6-AE7A-BDB4B76D605D}" type="presOf" srcId="{87A77A20-7A45-42E7-9627-384BF2C542ED}" destId="{1AD28E57-FDFB-436E-A868-D666F5758DD3}" srcOrd="0" destOrd="0" presId="urn:microsoft.com/office/officeart/2005/8/layout/hChevron3"/>
    <dgm:cxn modelId="{DEF5FB7E-CACC-4FD5-BCCC-30496B46EE6A}" srcId="{9088461D-B63A-4350-AE0B-FE541DAEA36C}" destId="{BB285CA5-9804-434D-84DA-D5DA413163CA}" srcOrd="6" destOrd="0" parTransId="{4FE8E02A-9067-4656-B738-A13070C2E767}" sibTransId="{63C45F35-4541-4235-9838-64F9FB947219}"/>
    <dgm:cxn modelId="{B12C9A93-C229-4F8A-A0EB-5B05E2F12BBD}" srcId="{9088461D-B63A-4350-AE0B-FE541DAEA36C}" destId="{54830F05-DA5C-4144-BD44-7726E529A14F}" srcOrd="4" destOrd="0" parTransId="{41C6288F-4E9B-4A8A-A019-CC83A080363A}" sibTransId="{39623992-8971-4DC4-9F72-90DEBB27622D}"/>
    <dgm:cxn modelId="{4FD37E38-24F3-4312-9851-9667822F30CA}" srcId="{9088461D-B63A-4350-AE0B-FE541DAEA36C}" destId="{7BE8D7A7-1312-477A-9A7A-85FAA0A949B8}" srcOrd="5" destOrd="0" parTransId="{055E3F3F-0729-4BE5-96D2-F1286142E843}" sibTransId="{61D6177C-2727-4E61-BC58-D5E038DA3AA0}"/>
    <dgm:cxn modelId="{467F2A34-1905-49BA-934D-34C8343F3225}" type="presOf" srcId="{54830F05-DA5C-4144-BD44-7726E529A14F}" destId="{D96D7BD9-AF6C-47CD-8F48-BB756F0D8772}" srcOrd="0" destOrd="0" presId="urn:microsoft.com/office/officeart/2005/8/layout/hChevron3"/>
    <dgm:cxn modelId="{105578F4-F26B-47BC-86E5-3C95DDC3F2D6}" srcId="{9088461D-B63A-4350-AE0B-FE541DAEA36C}" destId="{52CE59B9-14B9-47EA-8308-C1696A0E0ABF}" srcOrd="0" destOrd="0" parTransId="{6C931D10-E917-40A9-A2A4-79CB031D5774}" sibTransId="{2BE51E3E-E6E9-4C7E-BB76-C05EFBC59BD9}"/>
    <dgm:cxn modelId="{24E025DD-D952-4F53-B9D7-8F089AEE8293}" srcId="{9088461D-B63A-4350-AE0B-FE541DAEA36C}" destId="{D28626C9-E6F2-4987-A10D-8029A7DC8580}" srcOrd="2" destOrd="0" parTransId="{505FDE75-A307-4A3F-A521-8A29C6C9EBD8}" sibTransId="{0F55A9A9-FC22-4D8C-A210-0A928029F759}"/>
    <dgm:cxn modelId="{CE31D1CD-8DDE-448D-A260-F3B529AFCAA2}" type="presOf" srcId="{BB285CA5-9804-434D-84DA-D5DA413163CA}" destId="{97C45494-65C9-489A-802C-76C357042C4F}" srcOrd="0" destOrd="0" presId="urn:microsoft.com/office/officeart/2005/8/layout/hChevron3"/>
    <dgm:cxn modelId="{31FD24CB-F143-4F1C-B292-4BD1FCA1621F}" srcId="{9088461D-B63A-4350-AE0B-FE541DAEA36C}" destId="{D9CC0E38-DE6E-4942-9087-4B421F19FBE8}" srcOrd="1" destOrd="0" parTransId="{9D114B11-0853-4B6E-8273-0974ACB6D69E}" sibTransId="{B32E1C2D-64C7-40B4-9274-4A58C48D1617}"/>
    <dgm:cxn modelId="{43B9CC4A-3B87-4343-B863-97E3A96F80A1}" srcId="{9088461D-B63A-4350-AE0B-FE541DAEA36C}" destId="{87A77A20-7A45-42E7-9627-384BF2C542ED}" srcOrd="3" destOrd="0" parTransId="{27A7AB44-0CF0-49E2-A296-3B163D78034E}" sibTransId="{A6A1FA7A-4A81-4294-9ACD-1F63468BCEF9}"/>
    <dgm:cxn modelId="{AA8D7A26-7D16-4F55-9FCE-67E5F2EACB61}" type="presOf" srcId="{7BE8D7A7-1312-477A-9A7A-85FAA0A949B8}" destId="{5F15A580-C5EB-492C-B62D-748D21405EDC}" srcOrd="0" destOrd="0" presId="urn:microsoft.com/office/officeart/2005/8/layout/hChevron3"/>
    <dgm:cxn modelId="{7449A23F-FD84-45AF-A465-866A44A8BC68}" type="presParOf" srcId="{722CD0B9-1C83-4F56-996A-183AAA63C70D}" destId="{814ECE05-050A-409B-8EAE-482C52E6E19D}" srcOrd="0" destOrd="0" presId="urn:microsoft.com/office/officeart/2005/8/layout/hChevron3"/>
    <dgm:cxn modelId="{0FFF6EB7-B409-495E-9441-CE9FC16F9916}" type="presParOf" srcId="{722CD0B9-1C83-4F56-996A-183AAA63C70D}" destId="{7893F26D-3783-4EC2-8052-FB63E027EA11}" srcOrd="1" destOrd="0" presId="urn:microsoft.com/office/officeart/2005/8/layout/hChevron3"/>
    <dgm:cxn modelId="{50A47118-24FE-44E6-A65F-34C45091ECEA}" type="presParOf" srcId="{722CD0B9-1C83-4F56-996A-183AAA63C70D}" destId="{96F0704F-3326-49C1-91DB-E004BD6E536E}" srcOrd="2" destOrd="0" presId="urn:microsoft.com/office/officeart/2005/8/layout/hChevron3"/>
    <dgm:cxn modelId="{83901D95-235F-42F3-B699-38347587807E}" type="presParOf" srcId="{722CD0B9-1C83-4F56-996A-183AAA63C70D}" destId="{B7E83820-0F96-4676-B464-FE13CAD429F4}" srcOrd="3" destOrd="0" presId="urn:microsoft.com/office/officeart/2005/8/layout/hChevron3"/>
    <dgm:cxn modelId="{3D259216-2C9E-441F-9932-FB41B6D4359F}" type="presParOf" srcId="{722CD0B9-1C83-4F56-996A-183AAA63C70D}" destId="{5B0889C5-255E-4351-82F7-B706F0E5DE49}" srcOrd="4" destOrd="0" presId="urn:microsoft.com/office/officeart/2005/8/layout/hChevron3"/>
    <dgm:cxn modelId="{C556031E-8F49-4832-8965-4E1EF0D52A92}" type="presParOf" srcId="{722CD0B9-1C83-4F56-996A-183AAA63C70D}" destId="{A586680D-530E-44B0-B2E3-FA596F5B27D4}" srcOrd="5" destOrd="0" presId="urn:microsoft.com/office/officeart/2005/8/layout/hChevron3"/>
    <dgm:cxn modelId="{54C54B65-BA12-45C0-9726-334250FCE98F}" type="presParOf" srcId="{722CD0B9-1C83-4F56-996A-183AAA63C70D}" destId="{1AD28E57-FDFB-436E-A868-D666F5758DD3}" srcOrd="6" destOrd="0" presId="urn:microsoft.com/office/officeart/2005/8/layout/hChevron3"/>
    <dgm:cxn modelId="{08F2EB93-0549-4C58-B4D0-AB71D68DD4B5}" type="presParOf" srcId="{722CD0B9-1C83-4F56-996A-183AAA63C70D}" destId="{0FD8B4BD-760E-4324-B379-B91400A2494E}" srcOrd="7" destOrd="0" presId="urn:microsoft.com/office/officeart/2005/8/layout/hChevron3"/>
    <dgm:cxn modelId="{4C6FD18A-E2E6-4C68-92B4-42173650BA91}" type="presParOf" srcId="{722CD0B9-1C83-4F56-996A-183AAA63C70D}" destId="{D96D7BD9-AF6C-47CD-8F48-BB756F0D8772}" srcOrd="8" destOrd="0" presId="urn:microsoft.com/office/officeart/2005/8/layout/hChevron3"/>
    <dgm:cxn modelId="{40BB6194-33E5-46B8-BDF4-10427B1243AD}" type="presParOf" srcId="{722CD0B9-1C83-4F56-996A-183AAA63C70D}" destId="{10964674-358E-4BDA-A5E6-E81FF99FB889}" srcOrd="9" destOrd="0" presId="urn:microsoft.com/office/officeart/2005/8/layout/hChevron3"/>
    <dgm:cxn modelId="{BA0E40E9-9E15-475B-B38B-D826080CF205}" type="presParOf" srcId="{722CD0B9-1C83-4F56-996A-183AAA63C70D}" destId="{5F15A580-C5EB-492C-B62D-748D21405EDC}" srcOrd="10" destOrd="0" presId="urn:microsoft.com/office/officeart/2005/8/layout/hChevron3"/>
    <dgm:cxn modelId="{D79A42B2-EEC4-43BA-9116-43435DA1CB11}" type="presParOf" srcId="{722CD0B9-1C83-4F56-996A-183AAA63C70D}" destId="{BD0BCB1E-07DC-4A3A-B0A0-A1E112BD5CCF}" srcOrd="11" destOrd="0" presId="urn:microsoft.com/office/officeart/2005/8/layout/hChevron3"/>
    <dgm:cxn modelId="{ACE744B3-1CA0-4358-8D7A-B2220C64B57E}" type="presParOf" srcId="{722CD0B9-1C83-4F56-996A-183AAA63C70D}" destId="{97C45494-65C9-489A-802C-76C357042C4F}" srcOrd="12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88461D-B63A-4350-AE0B-FE541DAEA36C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52CE59B9-14B9-47EA-8308-C1696A0E0ABF}">
      <dgm:prSet phldrT="[Text]" custT="1"/>
      <dgm:spPr/>
      <dgm:t>
        <a:bodyPr/>
        <a:lstStyle/>
        <a:p>
          <a:r>
            <a:rPr lang="fr-FR" sz="1800" dirty="0" err="1"/>
            <a:t>Penetapan</a:t>
          </a:r>
          <a:endParaRPr lang="fr-FR" sz="1800" dirty="0"/>
        </a:p>
        <a:p>
          <a:r>
            <a:rPr lang="fr-FR" sz="1800" dirty="0"/>
            <a:t>Input</a:t>
          </a:r>
        </a:p>
      </dgm:t>
    </dgm:pt>
    <dgm:pt modelId="{6C931D10-E917-40A9-A2A4-79CB031D5774}" type="parTrans" cxnId="{105578F4-F26B-47BC-86E5-3C95DDC3F2D6}">
      <dgm:prSet/>
      <dgm:spPr/>
      <dgm:t>
        <a:bodyPr/>
        <a:lstStyle/>
        <a:p>
          <a:endParaRPr lang="fr-FR" sz="1800"/>
        </a:p>
      </dgm:t>
    </dgm:pt>
    <dgm:pt modelId="{2BE51E3E-E6E9-4C7E-BB76-C05EFBC59BD9}" type="sibTrans" cxnId="{105578F4-F26B-47BC-86E5-3C95DDC3F2D6}">
      <dgm:prSet/>
      <dgm:spPr/>
      <dgm:t>
        <a:bodyPr/>
        <a:lstStyle/>
        <a:p>
          <a:endParaRPr lang="fr-FR" sz="1800"/>
        </a:p>
      </dgm:t>
    </dgm:pt>
    <dgm:pt modelId="{D9CC0E38-DE6E-4942-9087-4B421F19FBE8}">
      <dgm:prSet phldrT="[Text]" custT="1"/>
      <dgm:spPr/>
      <dgm:t>
        <a:bodyPr/>
        <a:lstStyle/>
        <a:p>
          <a:r>
            <a:rPr lang="fr-FR" sz="1400" dirty="0" err="1"/>
            <a:t>Penanaman</a:t>
          </a:r>
          <a:endParaRPr lang="fr-FR" sz="1400" dirty="0"/>
        </a:p>
      </dgm:t>
    </dgm:pt>
    <dgm:pt modelId="{9D114B11-0853-4B6E-8273-0974ACB6D69E}" type="parTrans" cxnId="{31FD24CB-F143-4F1C-B292-4BD1FCA1621F}">
      <dgm:prSet/>
      <dgm:spPr/>
      <dgm:t>
        <a:bodyPr/>
        <a:lstStyle/>
        <a:p>
          <a:endParaRPr lang="fr-FR" sz="1800"/>
        </a:p>
      </dgm:t>
    </dgm:pt>
    <dgm:pt modelId="{B32E1C2D-64C7-40B4-9274-4A58C48D1617}" type="sibTrans" cxnId="{31FD24CB-F143-4F1C-B292-4BD1FCA1621F}">
      <dgm:prSet/>
      <dgm:spPr/>
      <dgm:t>
        <a:bodyPr/>
        <a:lstStyle/>
        <a:p>
          <a:endParaRPr lang="fr-FR" sz="1800"/>
        </a:p>
      </dgm:t>
    </dgm:pt>
    <dgm:pt modelId="{D28626C9-E6F2-4987-A10D-8029A7DC8580}">
      <dgm:prSet phldrT="[Text]" custT="1"/>
      <dgm:spPr/>
      <dgm:t>
        <a:bodyPr/>
        <a:lstStyle/>
        <a:p>
          <a:r>
            <a:rPr lang="fr-FR" sz="1400" dirty="0" err="1" smtClean="0"/>
            <a:t>Pengum</a:t>
          </a:r>
          <a:r>
            <a:rPr lang="id-ID" sz="1400" dirty="0" smtClean="0"/>
            <a:t>-</a:t>
          </a:r>
          <a:r>
            <a:rPr lang="fr-FR" sz="1400" dirty="0" err="1" smtClean="0"/>
            <a:t>pulan</a:t>
          </a:r>
          <a:endParaRPr lang="fr-FR" sz="1400" dirty="0"/>
        </a:p>
      </dgm:t>
    </dgm:pt>
    <dgm:pt modelId="{505FDE75-A307-4A3F-A521-8A29C6C9EBD8}" type="parTrans" cxnId="{24E025DD-D952-4F53-B9D7-8F089AEE8293}">
      <dgm:prSet/>
      <dgm:spPr/>
      <dgm:t>
        <a:bodyPr/>
        <a:lstStyle/>
        <a:p>
          <a:endParaRPr lang="fr-FR" sz="1800"/>
        </a:p>
      </dgm:t>
    </dgm:pt>
    <dgm:pt modelId="{0F55A9A9-FC22-4D8C-A210-0A928029F759}" type="sibTrans" cxnId="{24E025DD-D952-4F53-B9D7-8F089AEE8293}">
      <dgm:prSet/>
      <dgm:spPr/>
      <dgm:t>
        <a:bodyPr/>
        <a:lstStyle/>
        <a:p>
          <a:endParaRPr lang="fr-FR" sz="1800"/>
        </a:p>
      </dgm:t>
    </dgm:pt>
    <dgm:pt modelId="{87A77A20-7A45-42E7-9627-384BF2C542ED}">
      <dgm:prSet phldrT="[Text]" custT="1"/>
      <dgm:spPr/>
      <dgm:t>
        <a:bodyPr/>
        <a:lstStyle/>
        <a:p>
          <a:r>
            <a:rPr lang="fr-FR" sz="1600" dirty="0" err="1"/>
            <a:t>Produksi</a:t>
          </a:r>
          <a:endParaRPr lang="fr-FR" sz="1600" dirty="0"/>
        </a:p>
      </dgm:t>
    </dgm:pt>
    <dgm:pt modelId="{27A7AB44-0CF0-49E2-A296-3B163D78034E}" type="parTrans" cxnId="{43B9CC4A-3B87-4343-B863-97E3A96F80A1}">
      <dgm:prSet/>
      <dgm:spPr/>
      <dgm:t>
        <a:bodyPr/>
        <a:lstStyle/>
        <a:p>
          <a:endParaRPr lang="fr-FR" sz="1800"/>
        </a:p>
      </dgm:t>
    </dgm:pt>
    <dgm:pt modelId="{A6A1FA7A-4A81-4294-9ACD-1F63468BCEF9}" type="sibTrans" cxnId="{43B9CC4A-3B87-4343-B863-97E3A96F80A1}">
      <dgm:prSet/>
      <dgm:spPr/>
      <dgm:t>
        <a:bodyPr/>
        <a:lstStyle/>
        <a:p>
          <a:endParaRPr lang="fr-FR" sz="1800"/>
        </a:p>
      </dgm:t>
    </dgm:pt>
    <dgm:pt modelId="{54830F05-DA5C-4144-BD44-7726E529A14F}">
      <dgm:prSet phldrT="[Text]" custT="1"/>
      <dgm:spPr/>
      <dgm:t>
        <a:bodyPr/>
        <a:lstStyle/>
        <a:p>
          <a:r>
            <a:rPr lang="fr-FR" sz="1800" dirty="0" err="1"/>
            <a:t>Ekspor</a:t>
          </a:r>
          <a:endParaRPr lang="fr-FR" sz="1800" dirty="0"/>
        </a:p>
      </dgm:t>
    </dgm:pt>
    <dgm:pt modelId="{41C6288F-4E9B-4A8A-A019-CC83A080363A}" type="parTrans" cxnId="{B12C9A93-C229-4F8A-A0EB-5B05E2F12BBD}">
      <dgm:prSet/>
      <dgm:spPr/>
      <dgm:t>
        <a:bodyPr/>
        <a:lstStyle/>
        <a:p>
          <a:endParaRPr lang="fr-FR" sz="1800"/>
        </a:p>
      </dgm:t>
    </dgm:pt>
    <dgm:pt modelId="{39623992-8971-4DC4-9F72-90DEBB27622D}" type="sibTrans" cxnId="{B12C9A93-C229-4F8A-A0EB-5B05E2F12BBD}">
      <dgm:prSet/>
      <dgm:spPr/>
      <dgm:t>
        <a:bodyPr/>
        <a:lstStyle/>
        <a:p>
          <a:endParaRPr lang="fr-FR" sz="1800"/>
        </a:p>
      </dgm:t>
    </dgm:pt>
    <dgm:pt modelId="{7BE8D7A7-1312-477A-9A7A-85FAA0A949B8}">
      <dgm:prSet phldrT="[Text]" custT="1"/>
      <dgm:spPr/>
      <dgm:t>
        <a:bodyPr/>
        <a:lstStyle/>
        <a:p>
          <a:r>
            <a:rPr lang="fr-FR" sz="1800"/>
            <a:t>Impor</a:t>
          </a:r>
        </a:p>
      </dgm:t>
    </dgm:pt>
    <dgm:pt modelId="{055E3F3F-0729-4BE5-96D2-F1286142E843}" type="parTrans" cxnId="{4FD37E38-24F3-4312-9851-9667822F30CA}">
      <dgm:prSet/>
      <dgm:spPr/>
      <dgm:t>
        <a:bodyPr/>
        <a:lstStyle/>
        <a:p>
          <a:endParaRPr lang="fr-FR" sz="1800"/>
        </a:p>
      </dgm:t>
    </dgm:pt>
    <dgm:pt modelId="{61D6177C-2727-4E61-BC58-D5E038DA3AA0}" type="sibTrans" cxnId="{4FD37E38-24F3-4312-9851-9667822F30CA}">
      <dgm:prSet/>
      <dgm:spPr/>
      <dgm:t>
        <a:bodyPr/>
        <a:lstStyle/>
        <a:p>
          <a:endParaRPr lang="fr-FR" sz="1800"/>
        </a:p>
      </dgm:t>
    </dgm:pt>
    <dgm:pt modelId="{BB285CA5-9804-434D-84DA-D5DA413163CA}">
      <dgm:prSet phldrT="[Text]" custT="1"/>
      <dgm:spPr/>
      <dgm:t>
        <a:bodyPr/>
        <a:lstStyle/>
        <a:p>
          <a:r>
            <a:rPr lang="fr-FR" sz="1800" dirty="0" err="1" smtClean="0"/>
            <a:t>Penge</a:t>
          </a:r>
          <a:r>
            <a:rPr lang="fr-FR" sz="1800" dirty="0" smtClean="0"/>
            <a:t>-</a:t>
          </a:r>
          <a:r>
            <a:rPr lang="fr-FR" sz="1800" dirty="0" err="1" smtClean="0"/>
            <a:t>cer</a:t>
          </a:r>
          <a:endParaRPr lang="fr-FR" sz="1800" dirty="0"/>
        </a:p>
      </dgm:t>
    </dgm:pt>
    <dgm:pt modelId="{4FE8E02A-9067-4656-B738-A13070C2E767}" type="parTrans" cxnId="{DEF5FB7E-CACC-4FD5-BCCC-30496B46EE6A}">
      <dgm:prSet/>
      <dgm:spPr/>
      <dgm:t>
        <a:bodyPr/>
        <a:lstStyle/>
        <a:p>
          <a:endParaRPr lang="fr-FR" sz="1800"/>
        </a:p>
      </dgm:t>
    </dgm:pt>
    <dgm:pt modelId="{63C45F35-4541-4235-9838-64F9FB947219}" type="sibTrans" cxnId="{DEF5FB7E-CACC-4FD5-BCCC-30496B46EE6A}">
      <dgm:prSet/>
      <dgm:spPr/>
      <dgm:t>
        <a:bodyPr/>
        <a:lstStyle/>
        <a:p>
          <a:endParaRPr lang="fr-FR" sz="1800"/>
        </a:p>
      </dgm:t>
    </dgm:pt>
    <dgm:pt modelId="{722CD0B9-1C83-4F56-996A-183AAA63C70D}" type="pres">
      <dgm:prSet presAssocID="{9088461D-B63A-4350-AE0B-FE541DAEA36C}" presName="Name0" presStyleCnt="0">
        <dgm:presLayoutVars>
          <dgm:dir/>
          <dgm:resizeHandles val="exact"/>
        </dgm:presLayoutVars>
      </dgm:prSet>
      <dgm:spPr/>
    </dgm:pt>
    <dgm:pt modelId="{814ECE05-050A-409B-8EAE-482C52E6E19D}" type="pres">
      <dgm:prSet presAssocID="{52CE59B9-14B9-47EA-8308-C1696A0E0ABF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93F26D-3783-4EC2-8052-FB63E027EA11}" type="pres">
      <dgm:prSet presAssocID="{2BE51E3E-E6E9-4C7E-BB76-C05EFBC59BD9}" presName="parSpace" presStyleCnt="0"/>
      <dgm:spPr/>
    </dgm:pt>
    <dgm:pt modelId="{96F0704F-3326-49C1-91DB-E004BD6E536E}" type="pres">
      <dgm:prSet presAssocID="{D9CC0E38-DE6E-4942-9087-4B421F19FBE8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83820-0F96-4676-B464-FE13CAD429F4}" type="pres">
      <dgm:prSet presAssocID="{B32E1C2D-64C7-40B4-9274-4A58C48D1617}" presName="parSpace" presStyleCnt="0"/>
      <dgm:spPr/>
    </dgm:pt>
    <dgm:pt modelId="{5B0889C5-255E-4351-82F7-B706F0E5DE49}" type="pres">
      <dgm:prSet presAssocID="{D28626C9-E6F2-4987-A10D-8029A7DC858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86680D-530E-44B0-B2E3-FA596F5B27D4}" type="pres">
      <dgm:prSet presAssocID="{0F55A9A9-FC22-4D8C-A210-0A928029F759}" presName="parSpace" presStyleCnt="0"/>
      <dgm:spPr/>
    </dgm:pt>
    <dgm:pt modelId="{1AD28E57-FDFB-436E-A868-D666F5758DD3}" type="pres">
      <dgm:prSet presAssocID="{87A77A20-7A45-42E7-9627-384BF2C542ED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8B4BD-760E-4324-B379-B91400A2494E}" type="pres">
      <dgm:prSet presAssocID="{A6A1FA7A-4A81-4294-9ACD-1F63468BCEF9}" presName="parSpace" presStyleCnt="0"/>
      <dgm:spPr/>
    </dgm:pt>
    <dgm:pt modelId="{D96D7BD9-AF6C-47CD-8F48-BB756F0D8772}" type="pres">
      <dgm:prSet presAssocID="{54830F05-DA5C-4144-BD44-7726E529A14F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964674-358E-4BDA-A5E6-E81FF99FB889}" type="pres">
      <dgm:prSet presAssocID="{39623992-8971-4DC4-9F72-90DEBB27622D}" presName="parSpace" presStyleCnt="0"/>
      <dgm:spPr/>
    </dgm:pt>
    <dgm:pt modelId="{5F15A580-C5EB-492C-B62D-748D21405EDC}" type="pres">
      <dgm:prSet presAssocID="{7BE8D7A7-1312-477A-9A7A-85FAA0A949B8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BCB1E-07DC-4A3A-B0A0-A1E112BD5CCF}" type="pres">
      <dgm:prSet presAssocID="{61D6177C-2727-4E61-BC58-D5E038DA3AA0}" presName="parSpace" presStyleCnt="0"/>
      <dgm:spPr/>
    </dgm:pt>
    <dgm:pt modelId="{97C45494-65C9-489A-802C-76C357042C4F}" type="pres">
      <dgm:prSet presAssocID="{BB285CA5-9804-434D-84DA-D5DA413163C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69321A-4E6D-46BE-95AB-F3AB66A1183E}" type="presOf" srcId="{BB285CA5-9804-434D-84DA-D5DA413163CA}" destId="{97C45494-65C9-489A-802C-76C357042C4F}" srcOrd="0" destOrd="0" presId="urn:microsoft.com/office/officeart/2005/8/layout/hChevron3"/>
    <dgm:cxn modelId="{76E9545D-B3E6-4D3E-B5CA-02B06C83D64D}" type="presOf" srcId="{D9CC0E38-DE6E-4942-9087-4B421F19FBE8}" destId="{96F0704F-3326-49C1-91DB-E004BD6E536E}" srcOrd="0" destOrd="0" presId="urn:microsoft.com/office/officeart/2005/8/layout/hChevron3"/>
    <dgm:cxn modelId="{AB8E3C6D-7042-4877-992B-660DB4587CB1}" type="presOf" srcId="{54830F05-DA5C-4144-BD44-7726E529A14F}" destId="{D96D7BD9-AF6C-47CD-8F48-BB756F0D8772}" srcOrd="0" destOrd="0" presId="urn:microsoft.com/office/officeart/2005/8/layout/hChevron3"/>
    <dgm:cxn modelId="{E129FD4D-A916-4751-AA59-37D8A6C1339E}" type="presOf" srcId="{87A77A20-7A45-42E7-9627-384BF2C542ED}" destId="{1AD28E57-FDFB-436E-A868-D666F5758DD3}" srcOrd="0" destOrd="0" presId="urn:microsoft.com/office/officeart/2005/8/layout/hChevron3"/>
    <dgm:cxn modelId="{A40DEAE9-267F-46EF-BFA2-CCCDEAE382AD}" type="presOf" srcId="{D28626C9-E6F2-4987-A10D-8029A7DC8580}" destId="{5B0889C5-255E-4351-82F7-B706F0E5DE49}" srcOrd="0" destOrd="0" presId="urn:microsoft.com/office/officeart/2005/8/layout/hChevron3"/>
    <dgm:cxn modelId="{DEF5FB7E-CACC-4FD5-BCCC-30496B46EE6A}" srcId="{9088461D-B63A-4350-AE0B-FE541DAEA36C}" destId="{BB285CA5-9804-434D-84DA-D5DA413163CA}" srcOrd="6" destOrd="0" parTransId="{4FE8E02A-9067-4656-B738-A13070C2E767}" sibTransId="{63C45F35-4541-4235-9838-64F9FB947219}"/>
    <dgm:cxn modelId="{B12C9A93-C229-4F8A-A0EB-5B05E2F12BBD}" srcId="{9088461D-B63A-4350-AE0B-FE541DAEA36C}" destId="{54830F05-DA5C-4144-BD44-7726E529A14F}" srcOrd="4" destOrd="0" parTransId="{41C6288F-4E9B-4A8A-A019-CC83A080363A}" sibTransId="{39623992-8971-4DC4-9F72-90DEBB27622D}"/>
    <dgm:cxn modelId="{A4454EFF-4E63-44B8-BDF3-90796282EA46}" type="presOf" srcId="{52CE59B9-14B9-47EA-8308-C1696A0E0ABF}" destId="{814ECE05-050A-409B-8EAE-482C52E6E19D}" srcOrd="0" destOrd="0" presId="urn:microsoft.com/office/officeart/2005/8/layout/hChevron3"/>
    <dgm:cxn modelId="{4FD37E38-24F3-4312-9851-9667822F30CA}" srcId="{9088461D-B63A-4350-AE0B-FE541DAEA36C}" destId="{7BE8D7A7-1312-477A-9A7A-85FAA0A949B8}" srcOrd="5" destOrd="0" parTransId="{055E3F3F-0729-4BE5-96D2-F1286142E843}" sibTransId="{61D6177C-2727-4E61-BC58-D5E038DA3AA0}"/>
    <dgm:cxn modelId="{01610138-194D-47E3-9E6B-C075A0EB94E0}" type="presOf" srcId="{7BE8D7A7-1312-477A-9A7A-85FAA0A949B8}" destId="{5F15A580-C5EB-492C-B62D-748D21405EDC}" srcOrd="0" destOrd="0" presId="urn:microsoft.com/office/officeart/2005/8/layout/hChevron3"/>
    <dgm:cxn modelId="{105578F4-F26B-47BC-86E5-3C95DDC3F2D6}" srcId="{9088461D-B63A-4350-AE0B-FE541DAEA36C}" destId="{52CE59B9-14B9-47EA-8308-C1696A0E0ABF}" srcOrd="0" destOrd="0" parTransId="{6C931D10-E917-40A9-A2A4-79CB031D5774}" sibTransId="{2BE51E3E-E6E9-4C7E-BB76-C05EFBC59BD9}"/>
    <dgm:cxn modelId="{24E025DD-D952-4F53-B9D7-8F089AEE8293}" srcId="{9088461D-B63A-4350-AE0B-FE541DAEA36C}" destId="{D28626C9-E6F2-4987-A10D-8029A7DC8580}" srcOrd="2" destOrd="0" parTransId="{505FDE75-A307-4A3F-A521-8A29C6C9EBD8}" sibTransId="{0F55A9A9-FC22-4D8C-A210-0A928029F759}"/>
    <dgm:cxn modelId="{AF4338B6-8F62-439E-864E-977EC31C6203}" type="presOf" srcId="{9088461D-B63A-4350-AE0B-FE541DAEA36C}" destId="{722CD0B9-1C83-4F56-996A-183AAA63C70D}" srcOrd="0" destOrd="0" presId="urn:microsoft.com/office/officeart/2005/8/layout/hChevron3"/>
    <dgm:cxn modelId="{31FD24CB-F143-4F1C-B292-4BD1FCA1621F}" srcId="{9088461D-B63A-4350-AE0B-FE541DAEA36C}" destId="{D9CC0E38-DE6E-4942-9087-4B421F19FBE8}" srcOrd="1" destOrd="0" parTransId="{9D114B11-0853-4B6E-8273-0974ACB6D69E}" sibTransId="{B32E1C2D-64C7-40B4-9274-4A58C48D1617}"/>
    <dgm:cxn modelId="{43B9CC4A-3B87-4343-B863-97E3A96F80A1}" srcId="{9088461D-B63A-4350-AE0B-FE541DAEA36C}" destId="{87A77A20-7A45-42E7-9627-384BF2C542ED}" srcOrd="3" destOrd="0" parTransId="{27A7AB44-0CF0-49E2-A296-3B163D78034E}" sibTransId="{A6A1FA7A-4A81-4294-9ACD-1F63468BCEF9}"/>
    <dgm:cxn modelId="{CEF87BAD-453C-4728-BF78-EE0641A7DA19}" type="presParOf" srcId="{722CD0B9-1C83-4F56-996A-183AAA63C70D}" destId="{814ECE05-050A-409B-8EAE-482C52E6E19D}" srcOrd="0" destOrd="0" presId="urn:microsoft.com/office/officeart/2005/8/layout/hChevron3"/>
    <dgm:cxn modelId="{3AB48D4B-C558-441F-B996-CFA5E5571958}" type="presParOf" srcId="{722CD0B9-1C83-4F56-996A-183AAA63C70D}" destId="{7893F26D-3783-4EC2-8052-FB63E027EA11}" srcOrd="1" destOrd="0" presId="urn:microsoft.com/office/officeart/2005/8/layout/hChevron3"/>
    <dgm:cxn modelId="{1AFEB6D8-9B9B-48E2-9C3A-5F0C368C13D3}" type="presParOf" srcId="{722CD0B9-1C83-4F56-996A-183AAA63C70D}" destId="{96F0704F-3326-49C1-91DB-E004BD6E536E}" srcOrd="2" destOrd="0" presId="urn:microsoft.com/office/officeart/2005/8/layout/hChevron3"/>
    <dgm:cxn modelId="{9DC0B999-54D7-4FA7-A5DF-3FC84CCD6A42}" type="presParOf" srcId="{722CD0B9-1C83-4F56-996A-183AAA63C70D}" destId="{B7E83820-0F96-4676-B464-FE13CAD429F4}" srcOrd="3" destOrd="0" presId="urn:microsoft.com/office/officeart/2005/8/layout/hChevron3"/>
    <dgm:cxn modelId="{7168AF0A-6A7C-471F-BBFD-9236B992DC6A}" type="presParOf" srcId="{722CD0B9-1C83-4F56-996A-183AAA63C70D}" destId="{5B0889C5-255E-4351-82F7-B706F0E5DE49}" srcOrd="4" destOrd="0" presId="urn:microsoft.com/office/officeart/2005/8/layout/hChevron3"/>
    <dgm:cxn modelId="{987DDC66-F1A7-4AC3-B1B9-084DBE8C4F91}" type="presParOf" srcId="{722CD0B9-1C83-4F56-996A-183AAA63C70D}" destId="{A586680D-530E-44B0-B2E3-FA596F5B27D4}" srcOrd="5" destOrd="0" presId="urn:microsoft.com/office/officeart/2005/8/layout/hChevron3"/>
    <dgm:cxn modelId="{99351B53-0955-4D2C-9951-A823BFDF6A25}" type="presParOf" srcId="{722CD0B9-1C83-4F56-996A-183AAA63C70D}" destId="{1AD28E57-FDFB-436E-A868-D666F5758DD3}" srcOrd="6" destOrd="0" presId="urn:microsoft.com/office/officeart/2005/8/layout/hChevron3"/>
    <dgm:cxn modelId="{AFC2B677-1559-4928-AA43-1DBD666E3063}" type="presParOf" srcId="{722CD0B9-1C83-4F56-996A-183AAA63C70D}" destId="{0FD8B4BD-760E-4324-B379-B91400A2494E}" srcOrd="7" destOrd="0" presId="urn:microsoft.com/office/officeart/2005/8/layout/hChevron3"/>
    <dgm:cxn modelId="{A12AE501-B970-4279-9AF2-CD12E34293BB}" type="presParOf" srcId="{722CD0B9-1C83-4F56-996A-183AAA63C70D}" destId="{D96D7BD9-AF6C-47CD-8F48-BB756F0D8772}" srcOrd="8" destOrd="0" presId="urn:microsoft.com/office/officeart/2005/8/layout/hChevron3"/>
    <dgm:cxn modelId="{34528299-5809-4EBD-B658-0B2E77547D63}" type="presParOf" srcId="{722CD0B9-1C83-4F56-996A-183AAA63C70D}" destId="{10964674-358E-4BDA-A5E6-E81FF99FB889}" srcOrd="9" destOrd="0" presId="urn:microsoft.com/office/officeart/2005/8/layout/hChevron3"/>
    <dgm:cxn modelId="{2E627C9C-6608-46AD-8F94-85EEA52B54BE}" type="presParOf" srcId="{722CD0B9-1C83-4F56-996A-183AAA63C70D}" destId="{5F15A580-C5EB-492C-B62D-748D21405EDC}" srcOrd="10" destOrd="0" presId="urn:microsoft.com/office/officeart/2005/8/layout/hChevron3"/>
    <dgm:cxn modelId="{A43A7A28-231B-4399-AEFC-D5EC79E5E539}" type="presParOf" srcId="{722CD0B9-1C83-4F56-996A-183AAA63C70D}" destId="{BD0BCB1E-07DC-4A3A-B0A0-A1E112BD5CCF}" srcOrd="11" destOrd="0" presId="urn:microsoft.com/office/officeart/2005/8/layout/hChevron3"/>
    <dgm:cxn modelId="{C05DF7B5-686B-4638-BB68-4BEDED5E088A}" type="presParOf" srcId="{722CD0B9-1C83-4F56-996A-183AAA63C70D}" destId="{97C45494-65C9-489A-802C-76C357042C4F}" srcOrd="12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8/10/2016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10/08/2016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xmlns="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0E6EF-21EC-48A4-AD19-3691BC0F51A3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xmlns="" val="36952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54" y="5661025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5522018"/>
            <a:ext cx="2163616" cy="10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err="1" smtClean="0"/>
              <a:t>Konsep</a:t>
            </a:r>
            <a:r>
              <a:rPr lang="en-AU" sz="3200" dirty="0" smtClean="0"/>
              <a:t> </a:t>
            </a:r>
            <a:r>
              <a:rPr lang="en-AU" sz="3200" dirty="0" err="1" smtClean="0"/>
              <a:t>Kunci</a:t>
            </a:r>
            <a:r>
              <a:rPr lang="en-AU" sz="3200" dirty="0" smtClean="0"/>
              <a:t> </a:t>
            </a:r>
            <a:r>
              <a:rPr lang="en-AU" sz="3200" dirty="0" err="1" smtClean="0"/>
              <a:t>Pemetaan</a:t>
            </a:r>
            <a:r>
              <a:rPr lang="en-AU" sz="3200" dirty="0" smtClean="0"/>
              <a:t> </a:t>
            </a:r>
            <a:r>
              <a:rPr lang="en-AU" sz="3200" dirty="0" err="1" smtClean="0"/>
              <a:t>Rantai</a:t>
            </a:r>
            <a:r>
              <a:rPr lang="en-AU" sz="3200" dirty="0" smtClean="0"/>
              <a:t> </a:t>
            </a:r>
            <a:r>
              <a:rPr lang="en-AU" sz="3200" dirty="0" err="1" smtClean="0"/>
              <a:t>Nilai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ASEM/2014/053</a:t>
            </a:r>
            <a:br>
              <a:rPr lang="en-AU" dirty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12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id-ID" dirty="0" smtClean="0"/>
              <a:t> Nilai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8630" y="234398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$1.50/kg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0002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$2.50/kg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9024" y="44275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$1.70/kg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0425" y="425889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$2.80/kg</a:t>
            </a:r>
            <a:endParaRPr lang="en-US" dirty="0"/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571472" y="2180930"/>
            <a:ext cx="8001252" cy="2889266"/>
            <a:chOff x="1484" y="4449"/>
            <a:chExt cx="8952" cy="3053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084" y="5132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13,8%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5173" y="6400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86,2%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6754" y="4644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754" y="5746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8685" y="4657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8000" y="6420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7854" y="7038"/>
              <a:ext cx="65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77,6%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484" y="4729"/>
              <a:ext cx="1876" cy="220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Penyedia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Input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id-ID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Bibit (Fries,</a:t>
              </a:r>
              <a:r>
                <a:rPr kumimoji="0" lang="id-ID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Fingerling)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Pakan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Obat-obatan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kimia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lainnya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669" y="4999"/>
              <a:ext cx="1378" cy="183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Dibudidaya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Oleh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Petani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715" y="5176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Pedagang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805" y="6442"/>
              <a:ext cx="1254" cy="46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Prosesor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7389" y="4661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Grosir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7371" y="5452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Eceran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9191" y="4449"/>
              <a:ext cx="1245" cy="2289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Konsumen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Negeri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8818" y="6933"/>
              <a:ext cx="161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Ekspor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AutoShape 17"/>
            <p:cNvCxnSpPr>
              <a:cxnSpLocks noChangeShapeType="1"/>
            </p:cNvCxnSpPr>
            <p:nvPr/>
          </p:nvCxnSpPr>
          <p:spPr bwMode="auto">
            <a:xfrm>
              <a:off x="3360" y="5902"/>
              <a:ext cx="320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18"/>
            <p:cNvCxnSpPr>
              <a:cxnSpLocks noChangeShapeType="1"/>
            </p:cNvCxnSpPr>
            <p:nvPr/>
          </p:nvCxnSpPr>
          <p:spPr bwMode="auto">
            <a:xfrm>
              <a:off x="5083" y="5416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9"/>
            <p:cNvCxnSpPr>
              <a:cxnSpLocks noChangeShapeType="1"/>
            </p:cNvCxnSpPr>
            <p:nvPr/>
          </p:nvCxnSpPr>
          <p:spPr bwMode="auto">
            <a:xfrm>
              <a:off x="6969" y="5416"/>
              <a:ext cx="14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1" name="AutoShape 20"/>
            <p:cNvCxnSpPr>
              <a:cxnSpLocks noChangeShapeType="1"/>
            </p:cNvCxnSpPr>
            <p:nvPr/>
          </p:nvCxnSpPr>
          <p:spPr bwMode="auto">
            <a:xfrm>
              <a:off x="7111" y="4892"/>
              <a:ext cx="0" cy="87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2" name="AutoShape 21"/>
            <p:cNvCxnSpPr>
              <a:cxnSpLocks noChangeShapeType="1"/>
            </p:cNvCxnSpPr>
            <p:nvPr/>
          </p:nvCxnSpPr>
          <p:spPr bwMode="auto">
            <a:xfrm>
              <a:off x="7111" y="4909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22"/>
            <p:cNvCxnSpPr>
              <a:cxnSpLocks noChangeShapeType="1"/>
            </p:cNvCxnSpPr>
            <p:nvPr/>
          </p:nvCxnSpPr>
          <p:spPr bwMode="auto">
            <a:xfrm>
              <a:off x="7104" y="5782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23"/>
            <p:cNvCxnSpPr>
              <a:cxnSpLocks noChangeShapeType="1"/>
            </p:cNvCxnSpPr>
            <p:nvPr/>
          </p:nvCxnSpPr>
          <p:spPr bwMode="auto">
            <a:xfrm>
              <a:off x="8666" y="4928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24"/>
            <p:cNvCxnSpPr>
              <a:cxnSpLocks noChangeShapeType="1"/>
            </p:cNvCxnSpPr>
            <p:nvPr/>
          </p:nvCxnSpPr>
          <p:spPr bwMode="auto">
            <a:xfrm>
              <a:off x="8648" y="5710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25"/>
            <p:cNvCxnSpPr>
              <a:cxnSpLocks noChangeShapeType="1"/>
            </p:cNvCxnSpPr>
            <p:nvPr/>
          </p:nvCxnSpPr>
          <p:spPr bwMode="auto">
            <a:xfrm>
              <a:off x="7111" y="6702"/>
              <a:ext cx="2347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26"/>
            <p:cNvCxnSpPr>
              <a:cxnSpLocks noChangeShapeType="1"/>
            </p:cNvCxnSpPr>
            <p:nvPr/>
          </p:nvCxnSpPr>
          <p:spPr bwMode="auto">
            <a:xfrm>
              <a:off x="5084" y="6702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7"/>
            <p:cNvCxnSpPr>
              <a:cxnSpLocks noChangeShapeType="1"/>
            </p:cNvCxnSpPr>
            <p:nvPr/>
          </p:nvCxnSpPr>
          <p:spPr bwMode="auto">
            <a:xfrm>
              <a:off x="7389" y="7218"/>
              <a:ext cx="465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9" name="AutoShape 28"/>
            <p:cNvCxnSpPr>
              <a:cxnSpLocks noChangeShapeType="1"/>
            </p:cNvCxnSpPr>
            <p:nvPr/>
          </p:nvCxnSpPr>
          <p:spPr bwMode="auto">
            <a:xfrm>
              <a:off x="8506" y="7218"/>
              <a:ext cx="31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1171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17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id-ID" dirty="0" smtClean="0"/>
              <a:t> Hubungan (Katerkaitan)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5" name="Group 1"/>
          <p:cNvGrpSpPr>
            <a:grpSpLocks noGrp="1"/>
          </p:cNvGrpSpPr>
          <p:nvPr>
            <p:ph idx="1"/>
          </p:nvPr>
        </p:nvGrpSpPr>
        <p:grpSpPr bwMode="auto">
          <a:xfrm>
            <a:off x="357158" y="1509418"/>
            <a:ext cx="8145488" cy="2143140"/>
            <a:chOff x="1831" y="11804"/>
            <a:chExt cx="9686" cy="2294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1831" y="11876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Petani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1831" y="12978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Koperasi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829" y="11876"/>
              <a:ext cx="1521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Pengumpul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6135" y="11804"/>
              <a:ext cx="1557" cy="106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Produsen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Rumah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Tangga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3829" y="13600"/>
              <a:ext cx="3709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Perusahaan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7854" y="11804"/>
              <a:ext cx="1521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Pengekspor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9996" y="11804"/>
              <a:ext cx="1521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Pengecer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9996" y="12480"/>
              <a:ext cx="1521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Grosir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54" name="AutoShape 10"/>
            <p:cNvCxnSpPr>
              <a:cxnSpLocks noChangeShapeType="1"/>
            </p:cNvCxnSpPr>
            <p:nvPr/>
          </p:nvCxnSpPr>
          <p:spPr bwMode="auto">
            <a:xfrm>
              <a:off x="3085" y="12302"/>
              <a:ext cx="744" cy="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6155" name="AutoShape 11"/>
            <p:cNvCxnSpPr>
              <a:cxnSpLocks noChangeShapeType="1"/>
            </p:cNvCxnSpPr>
            <p:nvPr/>
          </p:nvCxnSpPr>
          <p:spPr bwMode="auto">
            <a:xfrm>
              <a:off x="3112" y="12018"/>
              <a:ext cx="744" cy="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156" name="AutoShape 12"/>
            <p:cNvCxnSpPr>
              <a:cxnSpLocks noChangeShapeType="1"/>
            </p:cNvCxnSpPr>
            <p:nvPr/>
          </p:nvCxnSpPr>
          <p:spPr bwMode="auto">
            <a:xfrm>
              <a:off x="5391" y="12142"/>
              <a:ext cx="744" cy="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157" name="AutoShape 13"/>
            <p:cNvCxnSpPr>
              <a:cxnSpLocks noChangeShapeType="1"/>
            </p:cNvCxnSpPr>
            <p:nvPr/>
          </p:nvCxnSpPr>
          <p:spPr bwMode="auto">
            <a:xfrm>
              <a:off x="4178" y="12374"/>
              <a:ext cx="0" cy="1226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6158" name="AutoShape 14"/>
            <p:cNvCxnSpPr>
              <a:cxnSpLocks noChangeShapeType="1"/>
            </p:cNvCxnSpPr>
            <p:nvPr/>
          </p:nvCxnSpPr>
          <p:spPr bwMode="auto">
            <a:xfrm>
              <a:off x="5012" y="12398"/>
              <a:ext cx="0" cy="1226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159" name="AutoShape 15"/>
            <p:cNvCxnSpPr>
              <a:cxnSpLocks noChangeShapeType="1"/>
            </p:cNvCxnSpPr>
            <p:nvPr/>
          </p:nvCxnSpPr>
          <p:spPr bwMode="auto">
            <a:xfrm rot="5400000">
              <a:off x="6002" y="13268"/>
              <a:ext cx="659" cy="4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161" name="AutoShape 17"/>
            <p:cNvCxnSpPr>
              <a:cxnSpLocks noChangeShapeType="1"/>
            </p:cNvCxnSpPr>
            <p:nvPr/>
          </p:nvCxnSpPr>
          <p:spPr bwMode="auto">
            <a:xfrm>
              <a:off x="9375" y="12018"/>
              <a:ext cx="621" cy="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6162" name="AutoShape 18"/>
            <p:cNvCxnSpPr>
              <a:cxnSpLocks noChangeShapeType="1"/>
            </p:cNvCxnSpPr>
            <p:nvPr/>
          </p:nvCxnSpPr>
          <p:spPr bwMode="auto">
            <a:xfrm>
              <a:off x="3112" y="13262"/>
              <a:ext cx="717" cy="569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6163" name="AutoShape 19"/>
            <p:cNvCxnSpPr>
              <a:cxnSpLocks noChangeShapeType="1"/>
            </p:cNvCxnSpPr>
            <p:nvPr/>
          </p:nvCxnSpPr>
          <p:spPr bwMode="auto">
            <a:xfrm flipV="1">
              <a:off x="7538" y="12374"/>
              <a:ext cx="835" cy="1457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6164" name="AutoShape 20"/>
            <p:cNvCxnSpPr>
              <a:cxnSpLocks noChangeShapeType="1"/>
            </p:cNvCxnSpPr>
            <p:nvPr/>
          </p:nvCxnSpPr>
          <p:spPr bwMode="auto">
            <a:xfrm>
              <a:off x="9375" y="12302"/>
              <a:ext cx="621" cy="462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9" name="AutoShape 15"/>
          <p:cNvCxnSpPr>
            <a:cxnSpLocks noChangeShapeType="1"/>
          </p:cNvCxnSpPr>
          <p:nvPr/>
        </p:nvCxnSpPr>
        <p:spPr bwMode="auto">
          <a:xfrm rot="5400000">
            <a:off x="4480331" y="2877727"/>
            <a:ext cx="615564" cy="35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AutoShape 10"/>
          <p:cNvCxnSpPr>
            <a:cxnSpLocks noChangeShapeType="1"/>
          </p:cNvCxnSpPr>
          <p:nvPr/>
        </p:nvCxnSpPr>
        <p:spPr bwMode="auto">
          <a:xfrm>
            <a:off x="714348" y="4625796"/>
            <a:ext cx="625670" cy="0"/>
          </a:xfrm>
          <a:prstGeom prst="straightConnector1">
            <a:avLst/>
          </a:prstGeom>
          <a:noFill/>
          <a:ln w="28575">
            <a:solidFill>
              <a:srgbClr val="E36C0A"/>
            </a:solidFill>
            <a:round/>
            <a:headEnd/>
            <a:tailEnd type="triangle" w="med" len="med"/>
          </a:ln>
        </p:spPr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714348" y="4969539"/>
            <a:ext cx="625670" cy="0"/>
          </a:xfrm>
          <a:prstGeom prst="straightConnector1">
            <a:avLst/>
          </a:prstGeom>
          <a:noFill/>
          <a:ln w="28575">
            <a:solidFill>
              <a:srgbClr val="E36C0A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2" name="TextBox 31"/>
          <p:cNvSpPr txBox="1"/>
          <p:nvPr/>
        </p:nvSpPr>
        <p:spPr>
          <a:xfrm>
            <a:off x="1428728" y="442913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Hubungan</a:t>
            </a:r>
            <a:r>
              <a:rPr lang="fr-FR" dirty="0" smtClean="0"/>
              <a:t> yang </a:t>
            </a:r>
            <a:r>
              <a:rPr lang="fr-FR" dirty="0" err="1" smtClean="0"/>
              <a:t>kuat</a:t>
            </a:r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1433211" y="474289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Hubungan</a:t>
            </a:r>
            <a:r>
              <a:rPr lang="fr-FR" dirty="0" smtClean="0"/>
              <a:t> di </a:t>
            </a:r>
            <a:r>
              <a:rPr lang="fr-FR" dirty="0" err="1" smtClean="0"/>
              <a:t>pasar</a:t>
            </a:r>
            <a:r>
              <a:rPr lang="fr-FR" dirty="0" smtClean="0"/>
              <a:t> </a:t>
            </a:r>
            <a:r>
              <a:rPr lang="fr-FR" dirty="0" err="1" smtClean="0"/>
              <a:t>barang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0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7" y="274948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en-AU" dirty="0" smtClean="0"/>
              <a:t> </a:t>
            </a:r>
            <a:r>
              <a:rPr lang="en-AU" dirty="0" err="1" smtClean="0"/>
              <a:t>Geografis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6" t="7761" r="5282" b="7539"/>
          <a:stretch/>
        </p:blipFill>
        <p:spPr>
          <a:xfrm>
            <a:off x="4644008" y="692696"/>
            <a:ext cx="3456384" cy="44644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9" t="14300" r="5900" b="6951"/>
          <a:stretch/>
        </p:blipFill>
        <p:spPr>
          <a:xfrm>
            <a:off x="251520" y="2336357"/>
            <a:ext cx="4104456" cy="2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1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540"/>
            <a:ext cx="8229600" cy="648072"/>
          </a:xfrm>
        </p:spPr>
        <p:txBody>
          <a:bodyPr/>
          <a:lstStyle/>
          <a:p>
            <a:pPr algn="ctr"/>
            <a:r>
              <a:rPr lang="en-AU" dirty="0" err="1" smtClean="0"/>
              <a:t>Latihan</a:t>
            </a:r>
            <a:r>
              <a:rPr lang="en-AU" dirty="0" smtClean="0"/>
              <a:t> </a:t>
            </a:r>
            <a:r>
              <a:rPr lang="en-AU" dirty="0" err="1" smtClean="0"/>
              <a:t>Pemetaan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en-AU" dirty="0" smtClean="0"/>
              <a:t> 1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6345" y="234020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$1.50/kg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9818" y="21302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$2.50/kg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6600" y="444101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$1.70/kg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6637" y="425889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$2.80/kg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436" y="4946476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/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571472" y="2180930"/>
            <a:ext cx="8001252" cy="2889266"/>
            <a:chOff x="1484" y="4449"/>
            <a:chExt cx="8952" cy="3053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5084" y="5132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13,8%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173" y="6400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86,2%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754" y="4644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754" y="5746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685" y="4657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8000" y="6420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854" y="7038"/>
              <a:ext cx="65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77,6%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484" y="4729"/>
              <a:ext cx="1876" cy="220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Penyedia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Input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r>
                <a:rPr kumimoji="0" lang="id-ID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ibit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Pakan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Obat-obatan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kimia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lainnya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669" y="4999"/>
              <a:ext cx="1378" cy="183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Dibudidaya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Oleh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Petani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5715" y="5176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Pedagang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5805" y="6442"/>
              <a:ext cx="1254" cy="46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Prosesor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7389" y="4661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Grosir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7371" y="5452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Eceran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9191" y="4449"/>
              <a:ext cx="1245" cy="2289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Konsumen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Negeri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8818" y="6933"/>
              <a:ext cx="161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Ekspor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AutoShape 17"/>
            <p:cNvCxnSpPr>
              <a:cxnSpLocks noChangeShapeType="1"/>
            </p:cNvCxnSpPr>
            <p:nvPr/>
          </p:nvCxnSpPr>
          <p:spPr bwMode="auto">
            <a:xfrm>
              <a:off x="3360" y="5902"/>
              <a:ext cx="320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8"/>
            <p:cNvCxnSpPr>
              <a:cxnSpLocks noChangeShapeType="1"/>
            </p:cNvCxnSpPr>
            <p:nvPr/>
          </p:nvCxnSpPr>
          <p:spPr bwMode="auto">
            <a:xfrm>
              <a:off x="5083" y="5416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9"/>
            <p:cNvCxnSpPr>
              <a:cxnSpLocks noChangeShapeType="1"/>
            </p:cNvCxnSpPr>
            <p:nvPr/>
          </p:nvCxnSpPr>
          <p:spPr bwMode="auto">
            <a:xfrm>
              <a:off x="6969" y="5416"/>
              <a:ext cx="14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2" name="AutoShape 20"/>
            <p:cNvCxnSpPr>
              <a:cxnSpLocks noChangeShapeType="1"/>
            </p:cNvCxnSpPr>
            <p:nvPr/>
          </p:nvCxnSpPr>
          <p:spPr bwMode="auto">
            <a:xfrm>
              <a:off x="7111" y="4892"/>
              <a:ext cx="0" cy="87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3" name="AutoShape 21"/>
            <p:cNvCxnSpPr>
              <a:cxnSpLocks noChangeShapeType="1"/>
            </p:cNvCxnSpPr>
            <p:nvPr/>
          </p:nvCxnSpPr>
          <p:spPr bwMode="auto">
            <a:xfrm>
              <a:off x="7111" y="4909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22"/>
            <p:cNvCxnSpPr>
              <a:cxnSpLocks noChangeShapeType="1"/>
            </p:cNvCxnSpPr>
            <p:nvPr/>
          </p:nvCxnSpPr>
          <p:spPr bwMode="auto">
            <a:xfrm>
              <a:off x="7104" y="5782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23"/>
            <p:cNvCxnSpPr>
              <a:cxnSpLocks noChangeShapeType="1"/>
            </p:cNvCxnSpPr>
            <p:nvPr/>
          </p:nvCxnSpPr>
          <p:spPr bwMode="auto">
            <a:xfrm>
              <a:off x="8666" y="4928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24"/>
            <p:cNvCxnSpPr>
              <a:cxnSpLocks noChangeShapeType="1"/>
            </p:cNvCxnSpPr>
            <p:nvPr/>
          </p:nvCxnSpPr>
          <p:spPr bwMode="auto">
            <a:xfrm>
              <a:off x="8648" y="5710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25"/>
            <p:cNvCxnSpPr>
              <a:cxnSpLocks noChangeShapeType="1"/>
            </p:cNvCxnSpPr>
            <p:nvPr/>
          </p:nvCxnSpPr>
          <p:spPr bwMode="auto">
            <a:xfrm>
              <a:off x="7111" y="6702"/>
              <a:ext cx="2347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6"/>
            <p:cNvCxnSpPr>
              <a:cxnSpLocks noChangeShapeType="1"/>
            </p:cNvCxnSpPr>
            <p:nvPr/>
          </p:nvCxnSpPr>
          <p:spPr bwMode="auto">
            <a:xfrm>
              <a:off x="5084" y="6702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27"/>
            <p:cNvCxnSpPr>
              <a:cxnSpLocks noChangeShapeType="1"/>
            </p:cNvCxnSpPr>
            <p:nvPr/>
          </p:nvCxnSpPr>
          <p:spPr bwMode="auto">
            <a:xfrm>
              <a:off x="7389" y="7218"/>
              <a:ext cx="465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40" name="AutoShape 28"/>
            <p:cNvCxnSpPr>
              <a:cxnSpLocks noChangeShapeType="1"/>
            </p:cNvCxnSpPr>
            <p:nvPr/>
          </p:nvCxnSpPr>
          <p:spPr bwMode="auto">
            <a:xfrm>
              <a:off x="8506" y="7218"/>
              <a:ext cx="31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</p:grpSp>
      <p:sp>
        <p:nvSpPr>
          <p:cNvPr id="41" name="Pentagon 40"/>
          <p:cNvSpPr/>
          <p:nvPr/>
        </p:nvSpPr>
        <p:spPr>
          <a:xfrm>
            <a:off x="580716" y="1374948"/>
            <a:ext cx="1071570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Input</a:t>
            </a:r>
            <a:endParaRPr lang="fr-FR" sz="1600" dirty="0"/>
          </a:p>
        </p:txBody>
      </p:sp>
      <p:sp>
        <p:nvSpPr>
          <p:cNvPr id="42" name="Chevron 41"/>
          <p:cNvSpPr/>
          <p:nvPr/>
        </p:nvSpPr>
        <p:spPr>
          <a:xfrm>
            <a:off x="1557319" y="1361501"/>
            <a:ext cx="1500198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Pemeli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haraan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2952468" y="1357298"/>
            <a:ext cx="1622897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Pengum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pulan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4445099" y="1357298"/>
            <a:ext cx="1357321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Pengo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lahan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5716697" y="1361501"/>
            <a:ext cx="1428760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Perda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gangan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7076533" y="1357298"/>
            <a:ext cx="1428760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Konsumen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en-AU" dirty="0" smtClean="0"/>
              <a:t> 2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5159737"/>
              </p:ext>
            </p:extLst>
          </p:nvPr>
        </p:nvGraphicFramePr>
        <p:xfrm>
          <a:off x="610275" y="1192936"/>
          <a:ext cx="7740351" cy="379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39"/>
                <a:gridCol w="933443"/>
                <a:gridCol w="1244591"/>
                <a:gridCol w="1513836"/>
                <a:gridCol w="857256"/>
                <a:gridCol w="1635486"/>
              </a:tblGrid>
              <a:tr h="45976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Input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Produksi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Pengumpulan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Proses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Export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Pelaku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Kegiatan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Bentuk</a:t>
                      </a:r>
                      <a:r>
                        <a:rPr lang="en-US" sz="1400" dirty="0" smtClean="0"/>
                        <a:t> Input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Bentuk</a:t>
                      </a:r>
                      <a:r>
                        <a:rPr lang="en-US" sz="1400" dirty="0" smtClean="0"/>
                        <a:t> Output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Pelayanan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Eksternal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Kendala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Kemungkinan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Solusi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en-AU" dirty="0" smtClean="0"/>
              <a:t> 3 – </a:t>
            </a:r>
            <a:r>
              <a:rPr lang="en-AU" dirty="0" err="1" smtClean="0"/>
              <a:t>Pemetaan</a:t>
            </a:r>
            <a:r>
              <a:rPr lang="en-AU" dirty="0" smtClean="0"/>
              <a:t> </a:t>
            </a:r>
            <a:r>
              <a:rPr lang="en-AU" dirty="0" err="1" smtClean="0"/>
              <a:t>Geografis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3568" y="923020"/>
            <a:ext cx="4032448" cy="63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6" t="7761" r="5282" b="7539"/>
          <a:stretch/>
        </p:blipFill>
        <p:spPr bwMode="auto">
          <a:xfrm>
            <a:off x="2699792" y="814760"/>
            <a:ext cx="3672408" cy="4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76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Dimensi</a:t>
            </a:r>
            <a:r>
              <a:rPr lang="en-AU" dirty="0" smtClean="0"/>
              <a:t> </a:t>
            </a:r>
            <a:r>
              <a:rPr lang="en-AU" dirty="0" err="1" smtClean="0"/>
              <a:t>Kunci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49291"/>
          </a:xfrm>
        </p:spPr>
        <p:txBody>
          <a:bodyPr/>
          <a:lstStyle/>
          <a:p>
            <a:r>
              <a:rPr lang="en-AU" sz="2400" dirty="0" err="1" smtClean="0"/>
              <a:t>Proses</a:t>
            </a:r>
            <a:r>
              <a:rPr lang="en-AU" sz="2400" dirty="0" smtClean="0"/>
              <a:t> </a:t>
            </a:r>
            <a:r>
              <a:rPr lang="en-AU" sz="2400" dirty="0" err="1" smtClean="0"/>
              <a:t>Inti</a:t>
            </a:r>
            <a:endParaRPr lang="en-AU" sz="2400" dirty="0" smtClean="0"/>
          </a:p>
          <a:p>
            <a:r>
              <a:rPr lang="en-AU" sz="2400" dirty="0" err="1" smtClean="0"/>
              <a:t>Pelaku</a:t>
            </a:r>
            <a:r>
              <a:rPr lang="en-AU" sz="2400" dirty="0" smtClean="0"/>
              <a:t> </a:t>
            </a:r>
            <a:r>
              <a:rPr lang="en-AU" sz="2400" dirty="0" err="1" smtClean="0"/>
              <a:t>Utama</a:t>
            </a:r>
            <a:r>
              <a:rPr lang="en-AU" sz="2400" dirty="0" smtClean="0"/>
              <a:t> </a:t>
            </a:r>
          </a:p>
          <a:p>
            <a:r>
              <a:rPr lang="en-AU" sz="2400" dirty="0" err="1" smtClean="0"/>
              <a:t>Kegiatan</a:t>
            </a:r>
            <a:r>
              <a:rPr lang="en-AU" sz="2400" dirty="0" smtClean="0"/>
              <a:t> </a:t>
            </a:r>
            <a:r>
              <a:rPr lang="en-AU" sz="2400" dirty="0" err="1" smtClean="0"/>
              <a:t>Utama</a:t>
            </a:r>
            <a:endParaRPr lang="en-AU" sz="2400" dirty="0" smtClean="0"/>
          </a:p>
          <a:p>
            <a:r>
              <a:rPr lang="en-AU" sz="2400" dirty="0" err="1" smtClean="0"/>
              <a:t>Bentuk</a:t>
            </a:r>
            <a:r>
              <a:rPr lang="en-AU" sz="2400" dirty="0" smtClean="0"/>
              <a:t> </a:t>
            </a:r>
            <a:r>
              <a:rPr lang="en-AU" sz="2400" dirty="0" err="1" smtClean="0"/>
              <a:t>Produk</a:t>
            </a:r>
            <a:endParaRPr lang="en-AU" sz="2400" dirty="0" smtClean="0"/>
          </a:p>
          <a:p>
            <a:r>
              <a:rPr lang="en-AU" sz="2400" dirty="0" err="1" smtClean="0"/>
              <a:t>Pelayanan</a:t>
            </a:r>
            <a:r>
              <a:rPr lang="en-AU" sz="2400" dirty="0" smtClean="0"/>
              <a:t> </a:t>
            </a:r>
            <a:r>
              <a:rPr lang="en-AU" sz="2400" dirty="0" err="1" smtClean="0"/>
              <a:t>Eksternal</a:t>
            </a:r>
            <a:endParaRPr lang="en-AU" sz="2400" dirty="0" smtClean="0"/>
          </a:p>
          <a:p>
            <a:r>
              <a:rPr lang="en-AU" sz="2400" dirty="0" err="1" smtClean="0"/>
              <a:t>Kendala</a:t>
            </a:r>
            <a:endParaRPr lang="en-AU" sz="2400" dirty="0" smtClean="0"/>
          </a:p>
          <a:p>
            <a:r>
              <a:rPr lang="en-AU" sz="2400" dirty="0" smtClean="0"/>
              <a:t>Volume</a:t>
            </a:r>
          </a:p>
          <a:p>
            <a:r>
              <a:rPr lang="en-AU" sz="2400" dirty="0" err="1" smtClean="0"/>
              <a:t>Nilai</a:t>
            </a:r>
            <a:endParaRPr lang="en-AU" sz="2400" dirty="0" smtClean="0"/>
          </a:p>
          <a:p>
            <a:r>
              <a:rPr lang="en-AU" sz="2400" dirty="0" err="1" smtClean="0"/>
              <a:t>Hubungan</a:t>
            </a:r>
            <a:endParaRPr lang="en-AU" sz="2400" dirty="0" smtClean="0"/>
          </a:p>
          <a:p>
            <a:r>
              <a:rPr lang="en-AU" sz="2400" dirty="0" err="1" smtClean="0"/>
              <a:t>Lokasi</a:t>
            </a:r>
            <a:r>
              <a:rPr lang="en-AU" sz="2400" dirty="0" smtClean="0"/>
              <a:t> </a:t>
            </a:r>
            <a:r>
              <a:rPr lang="en-AU" sz="2400" dirty="0" err="1" smtClean="0"/>
              <a:t>Geografis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Proses</a:t>
            </a:r>
            <a:r>
              <a:rPr lang="en-AU" dirty="0" smtClean="0"/>
              <a:t> </a:t>
            </a:r>
            <a:r>
              <a:rPr lang="en-AU" dirty="0" err="1" smtClean="0"/>
              <a:t>Inti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962"/>
            <a:ext cx="8229600" cy="50512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input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?</a:t>
            </a:r>
            <a:endParaRPr lang="en-US" dirty="0"/>
          </a:p>
          <a:p>
            <a:endParaRPr lang="en-AU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14282" y="2836333"/>
          <a:ext cx="8715435" cy="118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30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648072"/>
          </a:xfrm>
        </p:spPr>
        <p:txBody>
          <a:bodyPr/>
          <a:lstStyle/>
          <a:p>
            <a:r>
              <a:rPr lang="en-AU" dirty="0" err="1" smtClean="0"/>
              <a:t>Pelaku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/>
        </p:nvGraphicFramePr>
        <p:xfrm>
          <a:off x="214282" y="1777520"/>
          <a:ext cx="8715435" cy="118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4282" y="2786058"/>
          <a:ext cx="8786874" cy="1121664"/>
        </p:xfrm>
        <a:graphic>
          <a:graphicData uri="http://schemas.openxmlformats.org/drawingml/2006/table">
            <a:tbl>
              <a:tblPr/>
              <a:tblGrid>
                <a:gridCol w="714380"/>
                <a:gridCol w="1071569"/>
                <a:gridCol w="857257"/>
                <a:gridCol w="1285884"/>
                <a:gridCol w="1143008"/>
                <a:gridCol w="1143008"/>
                <a:gridCol w="1285884"/>
                <a:gridCol w="12858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Pelaku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Times New Roman"/>
                        </a:rPr>
                        <a:t>Koperasi,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Times New Roman"/>
                        </a:rPr>
                        <a:t>Pemasok input tersendiri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Petani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Pengumpul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Perusahaan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Produksi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Pengekspor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Pengimpor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Pengecer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28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48072"/>
          </a:xfrm>
        </p:spPr>
        <p:txBody>
          <a:bodyPr/>
          <a:lstStyle/>
          <a:p>
            <a:r>
              <a:rPr lang="en-AU" dirty="0" err="1" smtClean="0"/>
              <a:t>Kegiatan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285720" y="1142984"/>
          <a:ext cx="8715435" cy="118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845" y="2143116"/>
          <a:ext cx="8786874" cy="2208276"/>
        </p:xfrm>
        <a:graphic>
          <a:graphicData uri="http://schemas.openxmlformats.org/drawingml/2006/table">
            <a:tbl>
              <a:tblPr/>
              <a:tblGrid>
                <a:gridCol w="930909"/>
                <a:gridCol w="855040"/>
                <a:gridCol w="1071570"/>
                <a:gridCol w="1214446"/>
                <a:gridCol w="1143008"/>
                <a:gridCol w="1214446"/>
                <a:gridCol w="1214446"/>
                <a:gridCol w="114300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Pelaku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Koperasi,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Pemasok input tersendiri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Petani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Pengumpul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Perusahaan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Produksi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Pengekspor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Pengimpor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Pengecer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Penanaman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Pemanenan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Pemotongan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Pengeringan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Pemisahan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Pengumpulan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Pengkategorian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Penyimpanan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Pengangkutan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Pengkatego-rian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Pengeringan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Penyimpanan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Pengumpulan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Calibri"/>
                          <a:ea typeface="Calibri"/>
                          <a:cs typeface="Times New Roman"/>
                        </a:rPr>
                        <a:t>Quality Control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Pengangkutan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Calibri"/>
                          <a:ea typeface="Calibri"/>
                          <a:cs typeface="Times New Roman"/>
                        </a:rPr>
                        <a:t>Quality Control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Penyimpanan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Pengangkutan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Penyimpanan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Penjualan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konsumen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akhir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Produk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780384"/>
              </p:ext>
            </p:extLst>
          </p:nvPr>
        </p:nvGraphicFramePr>
        <p:xfrm>
          <a:off x="274317" y="1598588"/>
          <a:ext cx="841089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701975"/>
                <a:gridCol w="2002406"/>
                <a:gridCol w="1682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Singkong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Pengumpulan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Pembuatan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Kripik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Pembuatan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Tepung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Bentuk</a:t>
                      </a:r>
                      <a:r>
                        <a:rPr lang="en-US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menanam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pupuk</a:t>
                      </a:r>
                      <a:r>
                        <a:rPr lang="en-US" dirty="0" smtClean="0"/>
                        <a:t>, </a:t>
                      </a:r>
                      <a:r>
                        <a:rPr lang="en-US" baseline="0" dirty="0" err="1" smtClean="0"/>
                        <a:t>herbisida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id-ID" dirty="0" smtClean="0"/>
                        <a:t>bi Kayu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id-ID" dirty="0" smtClean="0"/>
                        <a:t>bi Kayu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id-ID" dirty="0" smtClean="0"/>
                        <a:t>bi Kayu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Bentuk</a:t>
                      </a:r>
                      <a:r>
                        <a:rPr lang="en-US" baseline="0" dirty="0" smtClean="0"/>
                        <a:t>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id-ID" dirty="0" smtClean="0"/>
                        <a:t>bi Kayu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id-ID" dirty="0" smtClean="0"/>
                        <a:t>bi Kayu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Keripik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Ubi Kayu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Tepung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Tapioka (Starch)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0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620688"/>
            <a:ext cx="8229600" cy="648072"/>
          </a:xfrm>
        </p:spPr>
        <p:txBody>
          <a:bodyPr/>
          <a:lstStyle/>
          <a:p>
            <a:r>
              <a:rPr lang="en-AU" dirty="0" err="1" smtClean="0"/>
              <a:t>Pelayanan</a:t>
            </a:r>
            <a:r>
              <a:rPr lang="en-AU" dirty="0" smtClean="0"/>
              <a:t> </a:t>
            </a:r>
            <a:r>
              <a:rPr lang="en-AU" dirty="0" err="1" smtClean="0"/>
              <a:t>Eksternal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324517" y="2071678"/>
            <a:ext cx="1643074" cy="981795"/>
          </a:xfrm>
          <a:prstGeom prst="downArrowCallout">
            <a:avLst>
              <a:gd name="adj1" fmla="val 31245"/>
              <a:gd name="adj2" fmla="val 31245"/>
              <a:gd name="adj3" fmla="val 16667"/>
              <a:gd name="adj4" fmla="val 6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Pelatihan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Penanaman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755234" y="2060252"/>
            <a:ext cx="1459708" cy="981795"/>
          </a:xfrm>
          <a:prstGeom prst="downArrowCallout">
            <a:avLst>
              <a:gd name="adj1" fmla="val 31245"/>
              <a:gd name="adj2" fmla="val 31245"/>
              <a:gd name="adj3" fmla="val 16667"/>
              <a:gd name="adj4" fmla="val 6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Pelatihan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Manajemen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517505" y="2035378"/>
            <a:ext cx="1496659" cy="981795"/>
          </a:xfrm>
          <a:prstGeom prst="downArrowCallout">
            <a:avLst>
              <a:gd name="adj1" fmla="val 34388"/>
              <a:gd name="adj2" fmla="val 34388"/>
              <a:gd name="adj3" fmla="val 16667"/>
              <a:gd name="adj4" fmla="val 6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Info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Ekspor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Impor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65349" y="3776939"/>
            <a:ext cx="1412625" cy="894904"/>
          </a:xfrm>
          <a:prstGeom prst="upArrowCallout">
            <a:avLst>
              <a:gd name="adj1" fmla="val 37523"/>
              <a:gd name="adj2" fmla="val 37523"/>
              <a:gd name="adj3" fmla="val 16667"/>
              <a:gd name="adj4" fmla="val 6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Design</a:t>
            </a: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14282" y="2836333"/>
          <a:ext cx="8715435" cy="118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411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8072"/>
          </a:xfrm>
        </p:spPr>
        <p:txBody>
          <a:bodyPr/>
          <a:lstStyle/>
          <a:p>
            <a:r>
              <a:rPr lang="en-AU" dirty="0" err="1" smtClean="0"/>
              <a:t>Tantangan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Kendala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283" y="642919"/>
          <a:ext cx="8715436" cy="5900783"/>
        </p:xfrm>
        <a:graphic>
          <a:graphicData uri="http://schemas.openxmlformats.org/drawingml/2006/table">
            <a:tbl>
              <a:tblPr/>
              <a:tblGrid>
                <a:gridCol w="766961"/>
                <a:gridCol w="1882541"/>
                <a:gridCol w="2790866"/>
                <a:gridCol w="1774869"/>
                <a:gridCol w="1500199"/>
              </a:tblGrid>
              <a:tr h="249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Input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Produksi Jagung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latin typeface="Calibri"/>
                          <a:ea typeface="Calibri"/>
                          <a:cs typeface="Times New Roman"/>
                        </a:rPr>
                        <a:t>Pembelian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Pengolahan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897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Input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Benih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Lahan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Pupuk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Budidaya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Agronomi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Jagung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897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Pasokan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Input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Penanaman Jagung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Budidaya jagung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Pemanenan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Semi pengolahan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Pengemasan,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Transportasi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Pengeringan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Penggilingan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56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Pelaku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Penyuplai Input ( pupuk)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Petugas Penyuluh (teknik budidaya, pemanenan)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Penelitian Pertanian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Kelompok Tani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Agen Penyuplai Bahan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Penanaman</a:t>
                      </a:r>
                      <a:r>
                        <a:rPr lang="fr-FR" sz="13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pengaturan</a:t>
                      </a:r>
                      <a:r>
                        <a:rPr lang="fr-FR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fr-FR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panen</a:t>
                      </a:r>
                      <a:r>
                        <a:rPr lang="fr-FR" sz="13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pemanenan</a:t>
                      </a:r>
                      <a:r>
                        <a:rPr lang="fr-FR" sz="1300" dirty="0">
                          <a:latin typeface="Calibri"/>
                          <a:ea typeface="Calibri"/>
                          <a:cs typeface="Times New Roman"/>
                        </a:rPr>
                        <a:t> dan semi </a:t>
                      </a:r>
                      <a:r>
                        <a:rPr lang="fr-FR" sz="1300" dirty="0" err="1">
                          <a:latin typeface="Calibri"/>
                          <a:ea typeface="Calibri"/>
                          <a:cs typeface="Times New Roman"/>
                        </a:rPr>
                        <a:t>pengolahan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Calibri"/>
                          <a:ea typeface="Calibri"/>
                          <a:cs typeface="Times New Roman"/>
                        </a:rPr>
                        <a:t>Pengumpul di daerah/desa yang sama,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Calibri"/>
                          <a:ea typeface="Calibri"/>
                          <a:cs typeface="Times New Roman"/>
                        </a:rPr>
                        <a:t>Pengumpul di kota/kecamatan,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Calibri"/>
                          <a:ea typeface="Calibri"/>
                          <a:cs typeface="Times New Roman"/>
                        </a:rPr>
                        <a:t>Pengumpul di provinsi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Calibri"/>
                          <a:ea typeface="Calibri"/>
                          <a:cs typeface="Times New Roman"/>
                        </a:rPr>
                        <a:t>Perusahaan perdagangan di kota/kecamatan,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Calibri"/>
                          <a:ea typeface="Calibri"/>
                          <a:cs typeface="Times New Roman"/>
                        </a:rPr>
                        <a:t>Rumah tangga penggilingan skala kecil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22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Kesulitan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Pemupukan sebelum waktunya, Epidemik cacing, Kurang memadainya teknik produksi, benih berkualitas yang terlalu mahal, kurangnya modal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Kurangnya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penanganan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pembelian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jagung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tingginya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transportasi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pajak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sulitnya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ea typeface="Calibri"/>
                          <a:cs typeface="Times New Roman"/>
                        </a:rPr>
                        <a:t>transportasi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Jagung yang busuk, kurang memadainya teknologi pengeringan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04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Solusi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Penjualan pupuk yang lebih awal, promosi pelatihan pertanian untuk staf di level pedesaan, kualitas benih yang disuplai, pinjaman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Kebijakan pajak yang sesuai</a:t>
                      </a:r>
                      <a:endParaRPr lang="fr-F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Investasi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pengeringan</a:t>
                      </a:r>
                      <a:endParaRPr lang="fr-F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6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97" y="573708"/>
            <a:ext cx="8229600" cy="648072"/>
          </a:xfrm>
        </p:spPr>
        <p:txBody>
          <a:bodyPr/>
          <a:lstStyle/>
          <a:p>
            <a:r>
              <a:rPr lang="en-AU" dirty="0" err="1" smtClean="0"/>
              <a:t>Pemetaan</a:t>
            </a:r>
            <a:r>
              <a:rPr lang="id-ID" dirty="0" smtClean="0"/>
              <a:t> Volume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571472" y="1643050"/>
            <a:ext cx="8001252" cy="2889266"/>
            <a:chOff x="1484" y="4449"/>
            <a:chExt cx="8952" cy="3053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5084" y="5132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13,8%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5173" y="6400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86,2%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6754" y="4644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6754" y="5746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8685" y="4657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8000" y="6420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7854" y="7038"/>
              <a:ext cx="65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77,6%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484" y="4729"/>
              <a:ext cx="1876" cy="220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Penyedia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Input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id-ID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Bibit (Fries, Fingerling)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Pakan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Obat-obatan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kimia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lainnya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669" y="4999"/>
              <a:ext cx="1378" cy="183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Dibudidaya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Oleh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Petani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5715" y="5176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Pedagang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5805" y="6442"/>
              <a:ext cx="1254" cy="46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Prosesor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7389" y="4661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Grosir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7371" y="5452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Eceran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9191" y="4449"/>
              <a:ext cx="1245" cy="2289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Konsumen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Negeri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8818" y="6933"/>
              <a:ext cx="161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Ekspor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09" name="AutoShape 17"/>
            <p:cNvCxnSpPr>
              <a:cxnSpLocks noChangeShapeType="1"/>
            </p:cNvCxnSpPr>
            <p:nvPr/>
          </p:nvCxnSpPr>
          <p:spPr bwMode="auto">
            <a:xfrm>
              <a:off x="3360" y="5902"/>
              <a:ext cx="320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0" name="AutoShape 18"/>
            <p:cNvCxnSpPr>
              <a:cxnSpLocks noChangeShapeType="1"/>
            </p:cNvCxnSpPr>
            <p:nvPr/>
          </p:nvCxnSpPr>
          <p:spPr bwMode="auto">
            <a:xfrm>
              <a:off x="5083" y="5416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1" name="AutoShape 19"/>
            <p:cNvCxnSpPr>
              <a:cxnSpLocks noChangeShapeType="1"/>
            </p:cNvCxnSpPr>
            <p:nvPr/>
          </p:nvCxnSpPr>
          <p:spPr bwMode="auto">
            <a:xfrm>
              <a:off x="6969" y="5416"/>
              <a:ext cx="14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8212" name="AutoShape 20"/>
            <p:cNvCxnSpPr>
              <a:cxnSpLocks noChangeShapeType="1"/>
            </p:cNvCxnSpPr>
            <p:nvPr/>
          </p:nvCxnSpPr>
          <p:spPr bwMode="auto">
            <a:xfrm>
              <a:off x="7111" y="4892"/>
              <a:ext cx="0" cy="87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8213" name="AutoShape 21"/>
            <p:cNvCxnSpPr>
              <a:cxnSpLocks noChangeShapeType="1"/>
            </p:cNvCxnSpPr>
            <p:nvPr/>
          </p:nvCxnSpPr>
          <p:spPr bwMode="auto">
            <a:xfrm>
              <a:off x="7111" y="4909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4" name="AutoShape 22"/>
            <p:cNvCxnSpPr>
              <a:cxnSpLocks noChangeShapeType="1"/>
            </p:cNvCxnSpPr>
            <p:nvPr/>
          </p:nvCxnSpPr>
          <p:spPr bwMode="auto">
            <a:xfrm>
              <a:off x="7104" y="5782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5" name="AutoShape 23"/>
            <p:cNvCxnSpPr>
              <a:cxnSpLocks noChangeShapeType="1"/>
            </p:cNvCxnSpPr>
            <p:nvPr/>
          </p:nvCxnSpPr>
          <p:spPr bwMode="auto">
            <a:xfrm>
              <a:off x="8666" y="4928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6" name="AutoShape 24"/>
            <p:cNvCxnSpPr>
              <a:cxnSpLocks noChangeShapeType="1"/>
            </p:cNvCxnSpPr>
            <p:nvPr/>
          </p:nvCxnSpPr>
          <p:spPr bwMode="auto">
            <a:xfrm>
              <a:off x="8648" y="5710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7" name="AutoShape 25"/>
            <p:cNvCxnSpPr>
              <a:cxnSpLocks noChangeShapeType="1"/>
            </p:cNvCxnSpPr>
            <p:nvPr/>
          </p:nvCxnSpPr>
          <p:spPr bwMode="auto">
            <a:xfrm>
              <a:off x="7111" y="6702"/>
              <a:ext cx="2347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8" name="AutoShape 26"/>
            <p:cNvCxnSpPr>
              <a:cxnSpLocks noChangeShapeType="1"/>
            </p:cNvCxnSpPr>
            <p:nvPr/>
          </p:nvCxnSpPr>
          <p:spPr bwMode="auto">
            <a:xfrm>
              <a:off x="5084" y="6702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8219" name="AutoShape 27"/>
            <p:cNvCxnSpPr>
              <a:cxnSpLocks noChangeShapeType="1"/>
            </p:cNvCxnSpPr>
            <p:nvPr/>
          </p:nvCxnSpPr>
          <p:spPr bwMode="auto">
            <a:xfrm>
              <a:off x="7389" y="7218"/>
              <a:ext cx="465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8220" name="AutoShape 28"/>
            <p:cNvCxnSpPr>
              <a:cxnSpLocks noChangeShapeType="1"/>
            </p:cNvCxnSpPr>
            <p:nvPr/>
          </p:nvCxnSpPr>
          <p:spPr bwMode="auto">
            <a:xfrm>
              <a:off x="8506" y="7218"/>
              <a:ext cx="31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19823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10952</TotalTime>
  <Words>513</Words>
  <Application>Microsoft Macintosh PowerPoint</Application>
  <PresentationFormat>On-screen Show (4:3)</PresentationFormat>
  <Paragraphs>259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Konsep Kunci Pemetaan Rantai Nilai Dominic Smith      Pelatihan Analisis Rantai Nilai ACIAR Project ASEM/2014/053   </vt:lpstr>
      <vt:lpstr>Dimensi Kunci</vt:lpstr>
      <vt:lpstr>Proses Inti</vt:lpstr>
      <vt:lpstr>Pelaku</vt:lpstr>
      <vt:lpstr>Kegiatan</vt:lpstr>
      <vt:lpstr>Bentuk Produk</vt:lpstr>
      <vt:lpstr>Pelayanan Eksternal</vt:lpstr>
      <vt:lpstr>Tantangan dan Kendala</vt:lpstr>
      <vt:lpstr>Pemetaan Volume</vt:lpstr>
      <vt:lpstr>Pemetaan Nilai</vt:lpstr>
      <vt:lpstr>Pemetaan Hubungan (Katerkaitan)</vt:lpstr>
      <vt:lpstr>Pemetaan Geografis</vt:lpstr>
      <vt:lpstr>Latihan Pemetaan</vt:lpstr>
      <vt:lpstr>Pemetaan 1</vt:lpstr>
      <vt:lpstr>Pemetaan 2</vt:lpstr>
      <vt:lpstr>Pemetaan 3 – Pemetaan Geografis</vt:lpstr>
    </vt:vector>
  </TitlesOfParts>
  <Company>Publicis Communicaton Pty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SUHARTINI</cp:lastModifiedBy>
  <cp:revision>521</cp:revision>
  <cp:lastPrinted>2012-06-03T22:45:42Z</cp:lastPrinted>
  <dcterms:created xsi:type="dcterms:W3CDTF">2011-02-08T22:44:32Z</dcterms:created>
  <dcterms:modified xsi:type="dcterms:W3CDTF">2016-08-09T20:58:13Z</dcterms:modified>
</cp:coreProperties>
</file>