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304" r:id="rId2"/>
    <p:sldId id="257" r:id="rId3"/>
    <p:sldId id="258" r:id="rId4"/>
    <p:sldId id="289" r:id="rId5"/>
    <p:sldId id="303" r:id="rId6"/>
    <p:sldId id="269" r:id="rId7"/>
    <p:sldId id="282" r:id="rId8"/>
    <p:sldId id="302" r:id="rId9"/>
    <p:sldId id="283" r:id="rId10"/>
    <p:sldId id="305" r:id="rId11"/>
    <p:sldId id="285" r:id="rId12"/>
    <p:sldId id="287" r:id="rId13"/>
    <p:sldId id="306" r:id="rId14"/>
    <p:sldId id="307" r:id="rId15"/>
    <p:sldId id="308" r:id="rId16"/>
    <p:sldId id="309" r:id="rId17"/>
    <p:sldId id="310" r:id="rId18"/>
    <p:sldId id="311" r:id="rId19"/>
    <p:sldId id="31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7"/>
    <p:restoredTop sz="92512"/>
  </p:normalViewPr>
  <p:slideViewPr>
    <p:cSldViewPr snapToGrid="0" snapToObjects="1">
      <p:cViewPr varScale="1">
        <p:scale>
          <a:sx n="118" d="100"/>
          <a:sy n="118" d="100"/>
        </p:scale>
        <p:origin x="141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E8EC07-A606-AE42-BC09-1ED2F666F116}" type="datetimeFigureOut">
              <a:rPr lang="en-US" smtClean="0"/>
              <a:t>7/20/2016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7CCDE-422B-EA43-B842-EBF30028D533}" type="slidenum">
              <a:rPr lang="en-US" smtClean="0"/>
              <a:t>‹#›</a:t>
            </a:fld>
            <a:endParaRPr lang="en-US"/>
          </a:p>
        </p:txBody>
      </p:sp>
    </p:spTree>
    <p:extLst>
      <p:ext uri="{BB962C8B-B14F-4D97-AF65-F5344CB8AC3E}">
        <p14:creationId xmlns:p14="http://schemas.microsoft.com/office/powerpoint/2010/main" val="3646726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34973-041C-D34D-BB70-E600433307D6}" type="datetimeFigureOut">
              <a:rPr lang="en-US" smtClean="0"/>
              <a:t>7/20/2016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0CF6C-DD18-AB4B-BE18-C1148192D90E}" type="slidenum">
              <a:rPr lang="en-US" smtClean="0"/>
              <a:t>‹#›</a:t>
            </a:fld>
            <a:endParaRPr lang="en-US"/>
          </a:p>
        </p:txBody>
      </p:sp>
    </p:spTree>
    <p:extLst>
      <p:ext uri="{BB962C8B-B14F-4D97-AF65-F5344CB8AC3E}">
        <p14:creationId xmlns:p14="http://schemas.microsoft.com/office/powerpoint/2010/main" val="7035004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0CF6C-DD18-AB4B-BE18-C1148192D90E}" type="slidenum">
              <a:rPr lang="en-US" smtClean="0"/>
              <a:t>2</a:t>
            </a:fld>
            <a:endParaRPr lang="en-US"/>
          </a:p>
        </p:txBody>
      </p:sp>
    </p:spTree>
    <p:extLst>
      <p:ext uri="{BB962C8B-B14F-4D97-AF65-F5344CB8AC3E}">
        <p14:creationId xmlns:p14="http://schemas.microsoft.com/office/powerpoint/2010/main" val="131382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Gender analysis critically considers </a:t>
            </a:r>
            <a:endParaRPr lang="en-US" dirty="0"/>
          </a:p>
        </p:txBody>
      </p:sp>
      <p:sp>
        <p:nvSpPr>
          <p:cNvPr id="4" name="Slide Number Placeholder 3"/>
          <p:cNvSpPr>
            <a:spLocks noGrp="1"/>
          </p:cNvSpPr>
          <p:nvPr>
            <p:ph type="sldNum" sz="quarter" idx="10"/>
          </p:nvPr>
        </p:nvSpPr>
        <p:spPr/>
        <p:txBody>
          <a:bodyPr/>
          <a:lstStyle/>
          <a:p>
            <a:fld id="{11D0CF6C-DD18-AB4B-BE18-C1148192D90E}" type="slidenum">
              <a:rPr lang="en-US" smtClean="0"/>
              <a:t>5</a:t>
            </a:fld>
            <a:endParaRPr lang="en-US"/>
          </a:p>
        </p:txBody>
      </p:sp>
    </p:spTree>
    <p:extLst>
      <p:ext uri="{BB962C8B-B14F-4D97-AF65-F5344CB8AC3E}">
        <p14:creationId xmlns:p14="http://schemas.microsoft.com/office/powerpoint/2010/main" val="3230139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0CF6C-DD18-AB4B-BE18-C1148192D90E}" type="slidenum">
              <a:rPr lang="en-US" smtClean="0"/>
              <a:t>6</a:t>
            </a:fld>
            <a:endParaRPr lang="en-US"/>
          </a:p>
        </p:txBody>
      </p:sp>
    </p:spTree>
    <p:extLst>
      <p:ext uri="{BB962C8B-B14F-4D97-AF65-F5344CB8AC3E}">
        <p14:creationId xmlns:p14="http://schemas.microsoft.com/office/powerpoint/2010/main" val="156354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AF2DAD5-430F-4B5B-9C8A-8D45DAE35597}" type="slidenum">
              <a:rPr lang="en-GB" smtClean="0"/>
              <a:t>8</a:t>
            </a:fld>
            <a:endParaRPr lang="en-GB"/>
          </a:p>
        </p:txBody>
      </p:sp>
    </p:spTree>
    <p:extLst>
      <p:ext uri="{BB962C8B-B14F-4D97-AF65-F5344CB8AC3E}">
        <p14:creationId xmlns:p14="http://schemas.microsoft.com/office/powerpoint/2010/main" val="156147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7F0CE5-B276-7C46-99AE-821D6EE28607}" type="datetime1">
              <a:rPr lang="en-GB" smtClean="0"/>
              <a:t>20/07/2016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3BC4C-3F9F-A145-8697-70790EC2FCE2}" type="slidenum">
              <a:rPr lang="en-US" smtClean="0"/>
              <a:t>‹#›</a:t>
            </a:fld>
            <a:endParaRPr lang="en-US"/>
          </a:p>
        </p:txBody>
      </p:sp>
    </p:spTree>
    <p:extLst>
      <p:ext uri="{BB962C8B-B14F-4D97-AF65-F5344CB8AC3E}">
        <p14:creationId xmlns:p14="http://schemas.microsoft.com/office/powerpoint/2010/main" val="259335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73DC7-F00B-8E4D-85B1-B724472BCCBA}" type="datetime1">
              <a:rPr lang="en-GB" smtClean="0"/>
              <a:t>20/07/2016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3BC4C-3F9F-A145-8697-70790EC2FCE2}" type="slidenum">
              <a:rPr lang="en-US" smtClean="0"/>
              <a:t>‹#›</a:t>
            </a:fld>
            <a:endParaRPr lang="en-US"/>
          </a:p>
        </p:txBody>
      </p:sp>
    </p:spTree>
    <p:extLst>
      <p:ext uri="{BB962C8B-B14F-4D97-AF65-F5344CB8AC3E}">
        <p14:creationId xmlns:p14="http://schemas.microsoft.com/office/powerpoint/2010/main" val="205446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FDDE9-1393-1242-BD95-C0B2F70EC36D}" type="datetime1">
              <a:rPr lang="en-GB" smtClean="0"/>
              <a:t>20/07/2016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3BC4C-3F9F-A145-8697-70790EC2FCE2}" type="slidenum">
              <a:rPr lang="en-US" smtClean="0"/>
              <a:t>‹#›</a:t>
            </a:fld>
            <a:endParaRPr lang="en-US"/>
          </a:p>
        </p:txBody>
      </p:sp>
    </p:spTree>
    <p:extLst>
      <p:ext uri="{BB962C8B-B14F-4D97-AF65-F5344CB8AC3E}">
        <p14:creationId xmlns:p14="http://schemas.microsoft.com/office/powerpoint/2010/main" val="1832263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5" descr="Regular TSXPO Purple Backgrou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488" y="5661025"/>
            <a:ext cx="17859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51930"/>
            <a:ext cx="8229600" cy="508918"/>
          </a:xfrm>
        </p:spPr>
        <p:txBody>
          <a:bodyPr/>
          <a:lstStyle/>
          <a:p>
            <a:r>
              <a:rPr lang="en-US" smtClean="0"/>
              <a:t>Click to edit Master title style</a:t>
            </a:r>
            <a:endParaRPr lang="en-AU"/>
          </a:p>
        </p:txBody>
      </p:sp>
      <p:sp>
        <p:nvSpPr>
          <p:cNvPr id="5" name="Content Placeholder 2"/>
          <p:cNvSpPr>
            <a:spLocks noGrp="1"/>
          </p:cNvSpPr>
          <p:nvPr>
            <p:ph idx="1"/>
          </p:nvPr>
        </p:nvSpPr>
        <p:spPr>
          <a:xfrm>
            <a:off x="457200" y="2276872"/>
            <a:ext cx="8229600" cy="3849291"/>
          </a:xfrm>
        </p:spPr>
        <p:txBody>
          <a:bodyPr/>
          <a:lstStyle>
            <a:lvl1pPr marL="342900" indent="-342900">
              <a:buFont typeface="Arial" panose="020B0604020202020204" pitchFamily="34" charset="0"/>
              <a:buChar char="•"/>
              <a:defRPr sz="1600"/>
            </a:lvl1pPr>
            <a:lvl2pPr>
              <a:defRPr sz="1400"/>
            </a:lvl2pPr>
            <a:lvl3pPr>
              <a:defRPr sz="1200"/>
            </a:lvl3pPr>
            <a:lvl4pPr>
              <a:defRPr sz="11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4985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186E1-B689-5B48-9E9C-85036BAD90B0}" type="datetime1">
              <a:rPr lang="en-GB" smtClean="0"/>
              <a:t>20/07/2016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3BC4C-3F9F-A145-8697-70790EC2FCE2}" type="slidenum">
              <a:rPr lang="en-US" smtClean="0"/>
              <a:t>‹#›</a:t>
            </a:fld>
            <a:endParaRPr lang="en-US"/>
          </a:p>
        </p:txBody>
      </p:sp>
    </p:spTree>
    <p:extLst>
      <p:ext uri="{BB962C8B-B14F-4D97-AF65-F5344CB8AC3E}">
        <p14:creationId xmlns:p14="http://schemas.microsoft.com/office/powerpoint/2010/main" val="4344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1C6D3B-332B-B241-B519-4AFC45F2C542}" type="datetime1">
              <a:rPr lang="en-GB" smtClean="0"/>
              <a:t>20/07/2016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3BC4C-3F9F-A145-8697-70790EC2FCE2}" type="slidenum">
              <a:rPr lang="en-US" smtClean="0"/>
              <a:t>‹#›</a:t>
            </a:fld>
            <a:endParaRPr lang="en-US"/>
          </a:p>
        </p:txBody>
      </p:sp>
    </p:spTree>
    <p:extLst>
      <p:ext uri="{BB962C8B-B14F-4D97-AF65-F5344CB8AC3E}">
        <p14:creationId xmlns:p14="http://schemas.microsoft.com/office/powerpoint/2010/main" val="139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39815F-BDEB-6C40-9491-540BEEC92243}" type="datetime1">
              <a:rPr lang="en-GB" smtClean="0"/>
              <a:t>20/07/2016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3BC4C-3F9F-A145-8697-70790EC2FCE2}" type="slidenum">
              <a:rPr lang="en-US" smtClean="0"/>
              <a:t>‹#›</a:t>
            </a:fld>
            <a:endParaRPr lang="en-US"/>
          </a:p>
        </p:txBody>
      </p:sp>
    </p:spTree>
    <p:extLst>
      <p:ext uri="{BB962C8B-B14F-4D97-AF65-F5344CB8AC3E}">
        <p14:creationId xmlns:p14="http://schemas.microsoft.com/office/powerpoint/2010/main" val="169530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DE59EC-8880-4B4F-8972-8287E3BECC4A}" type="datetime1">
              <a:rPr lang="en-GB" smtClean="0"/>
              <a:t>20/07/2016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3BC4C-3F9F-A145-8697-70790EC2FCE2}" type="slidenum">
              <a:rPr lang="en-US" smtClean="0"/>
              <a:t>‹#›</a:t>
            </a:fld>
            <a:endParaRPr lang="en-US"/>
          </a:p>
        </p:txBody>
      </p:sp>
    </p:spTree>
    <p:extLst>
      <p:ext uri="{BB962C8B-B14F-4D97-AF65-F5344CB8AC3E}">
        <p14:creationId xmlns:p14="http://schemas.microsoft.com/office/powerpoint/2010/main" val="125762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864F32-7C25-E24D-845C-4C38A856B44C}" type="datetime1">
              <a:rPr lang="en-GB" smtClean="0"/>
              <a:t>20/07/2016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3BC4C-3F9F-A145-8697-70790EC2FCE2}" type="slidenum">
              <a:rPr lang="en-US" smtClean="0"/>
              <a:t>‹#›</a:t>
            </a:fld>
            <a:endParaRPr lang="en-US"/>
          </a:p>
        </p:txBody>
      </p:sp>
    </p:spTree>
    <p:extLst>
      <p:ext uri="{BB962C8B-B14F-4D97-AF65-F5344CB8AC3E}">
        <p14:creationId xmlns:p14="http://schemas.microsoft.com/office/powerpoint/2010/main" val="421296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6269D-4E52-6A48-B1BF-0573EC22C121}" type="datetime1">
              <a:rPr lang="en-GB" smtClean="0"/>
              <a:t>20/07/2016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3BC4C-3F9F-A145-8697-70790EC2FCE2}" type="slidenum">
              <a:rPr lang="en-US" smtClean="0"/>
              <a:t>‹#›</a:t>
            </a:fld>
            <a:endParaRPr lang="en-US"/>
          </a:p>
        </p:txBody>
      </p:sp>
    </p:spTree>
    <p:extLst>
      <p:ext uri="{BB962C8B-B14F-4D97-AF65-F5344CB8AC3E}">
        <p14:creationId xmlns:p14="http://schemas.microsoft.com/office/powerpoint/2010/main" val="3887117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F889D-3E7B-474E-BDF3-608FCD43CFBC}" type="datetime1">
              <a:rPr lang="en-GB" smtClean="0"/>
              <a:t>20/07/2016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3BC4C-3F9F-A145-8697-70790EC2FCE2}" type="slidenum">
              <a:rPr lang="en-US" smtClean="0"/>
              <a:t>‹#›</a:t>
            </a:fld>
            <a:endParaRPr lang="en-US"/>
          </a:p>
        </p:txBody>
      </p:sp>
    </p:spTree>
    <p:extLst>
      <p:ext uri="{BB962C8B-B14F-4D97-AF65-F5344CB8AC3E}">
        <p14:creationId xmlns:p14="http://schemas.microsoft.com/office/powerpoint/2010/main" val="420250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3D5DF-EEE2-844C-ADD4-FEB67606B0B5}" type="datetime1">
              <a:rPr lang="en-GB" smtClean="0"/>
              <a:t>20/07/2016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3BC4C-3F9F-A145-8697-70790EC2FCE2}" type="slidenum">
              <a:rPr lang="en-US" smtClean="0"/>
              <a:t>‹#›</a:t>
            </a:fld>
            <a:endParaRPr lang="en-US"/>
          </a:p>
        </p:txBody>
      </p:sp>
    </p:spTree>
    <p:extLst>
      <p:ext uri="{BB962C8B-B14F-4D97-AF65-F5344CB8AC3E}">
        <p14:creationId xmlns:p14="http://schemas.microsoft.com/office/powerpoint/2010/main" val="187091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B3E55-DCB2-A040-8D51-7FB505981F9B}" type="datetime1">
              <a:rPr lang="en-GB" smtClean="0"/>
              <a:t>20/07/2016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3BC4C-3F9F-A145-8697-70790EC2FCE2}" type="slidenum">
              <a:rPr lang="en-US" smtClean="0"/>
              <a:t>‹#›</a:t>
            </a:fld>
            <a:endParaRPr lang="en-US"/>
          </a:p>
        </p:txBody>
      </p:sp>
    </p:spTree>
    <p:extLst>
      <p:ext uri="{BB962C8B-B14F-4D97-AF65-F5344CB8AC3E}">
        <p14:creationId xmlns:p14="http://schemas.microsoft.com/office/powerpoint/2010/main" val="1808447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jpg"/><Relationship Id="rId10" Type="http://schemas.openxmlformats.org/officeDocument/2006/relationships/image" Target="../media/image6.gif"/><Relationship Id="rId4" Type="http://schemas.openxmlformats.org/officeDocument/2006/relationships/image" Target="../media/image4.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Regular TSXPO Purple 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5661025"/>
            <a:ext cx="17859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2321595"/>
            <a:ext cx="8229600" cy="508918"/>
          </a:xfrm>
        </p:spPr>
        <p:txBody>
          <a:bodyPr>
            <a:normAutofit fontScale="90000"/>
          </a:bodyPr>
          <a:lstStyle/>
          <a:p>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r>
            <a:br>
              <a:rPr lang="en-AU" dirty="0" smtClean="0"/>
            </a:br>
            <a:r>
              <a:rPr lang="en-US" sz="3600" b="1" dirty="0" err="1" smtClean="0"/>
              <a:t>Hiểu</a:t>
            </a:r>
            <a:r>
              <a:rPr lang="en-US" sz="3600" b="1" dirty="0" smtClean="0"/>
              <a:t> </a:t>
            </a:r>
            <a:r>
              <a:rPr lang="en-US" sz="3600" b="1" dirty="0" err="1" smtClean="0"/>
              <a:t>biết</a:t>
            </a:r>
            <a:r>
              <a:rPr lang="en-US" sz="3600" b="1" dirty="0" smtClean="0"/>
              <a:t> </a:t>
            </a:r>
            <a:r>
              <a:rPr lang="en-US" sz="3600" b="1" dirty="0" err="1" smtClean="0"/>
              <a:t>quan</a:t>
            </a:r>
            <a:r>
              <a:rPr lang="en-US" sz="3600" b="1" dirty="0" smtClean="0"/>
              <a:t> </a:t>
            </a:r>
            <a:r>
              <a:rPr lang="en-US" sz="3600" b="1" dirty="0" err="1" smtClean="0"/>
              <a:t>hệ</a:t>
            </a:r>
            <a:r>
              <a:rPr lang="en-US" sz="3600" b="1" dirty="0" smtClean="0"/>
              <a:t> </a:t>
            </a:r>
            <a:r>
              <a:rPr lang="en-US" sz="3600" b="1" dirty="0" err="1" smtClean="0"/>
              <a:t>và</a:t>
            </a:r>
            <a:r>
              <a:rPr lang="en-US" sz="3600" b="1" dirty="0" smtClean="0"/>
              <a:t> </a:t>
            </a:r>
            <a:r>
              <a:rPr lang="en-US" sz="3600" b="1" dirty="0" err="1" smtClean="0"/>
              <a:t>chuẩn</a:t>
            </a:r>
            <a:r>
              <a:rPr lang="en-US" sz="3600" b="1" dirty="0" smtClean="0"/>
              <a:t> </a:t>
            </a:r>
            <a:r>
              <a:rPr lang="en-US" sz="3600" b="1" dirty="0" err="1" smtClean="0"/>
              <a:t>mực</a:t>
            </a:r>
            <a:r>
              <a:rPr lang="en-US" sz="3600" b="1" dirty="0" smtClean="0"/>
              <a:t> </a:t>
            </a:r>
            <a:r>
              <a:rPr lang="en-US" sz="3600" b="1" dirty="0" err="1" smtClean="0"/>
              <a:t>giới</a:t>
            </a:r>
            <a:r>
              <a:rPr lang="en-US" sz="3600" b="1" dirty="0" smtClean="0"/>
              <a:t> </a:t>
            </a:r>
            <a:r>
              <a:rPr lang="en-US" sz="3600" b="1" dirty="0" err="1" smtClean="0"/>
              <a:t>và</a:t>
            </a:r>
            <a:r>
              <a:rPr lang="en-US" sz="3600" b="1" dirty="0" smtClean="0"/>
              <a:t> </a:t>
            </a:r>
            <a:r>
              <a:rPr lang="en-US" sz="3600" b="1" dirty="0" err="1" smtClean="0"/>
              <a:t>hòa</a:t>
            </a:r>
            <a:r>
              <a:rPr lang="en-US" sz="3600" b="1" dirty="0" smtClean="0"/>
              <a:t> </a:t>
            </a:r>
            <a:r>
              <a:rPr lang="en-US" sz="3600" b="1" dirty="0" err="1" smtClean="0"/>
              <a:t>nhập</a:t>
            </a:r>
            <a:r>
              <a:rPr lang="en-US" sz="3600" b="1" dirty="0" smtClean="0"/>
              <a:t> </a:t>
            </a:r>
            <a:r>
              <a:rPr lang="en-US" sz="3600" b="1" dirty="0" err="1" smtClean="0"/>
              <a:t>xã</a:t>
            </a:r>
            <a:r>
              <a:rPr lang="en-US" sz="3600" b="1" dirty="0" smtClean="0"/>
              <a:t> </a:t>
            </a:r>
            <a:r>
              <a:rPr lang="en-US" sz="3600" b="1" dirty="0" err="1" smtClean="0"/>
              <a:t>hội</a:t>
            </a:r>
            <a:r>
              <a:rPr lang="en-US" sz="3600" b="1" dirty="0" smtClean="0"/>
              <a:t> </a:t>
            </a:r>
            <a:r>
              <a:rPr lang="en-US" sz="3600" b="1" dirty="0" err="1" smtClean="0"/>
              <a:t>có</a:t>
            </a:r>
            <a:r>
              <a:rPr lang="en-US" sz="3600" b="1" dirty="0" smtClean="0"/>
              <a:t> </a:t>
            </a:r>
            <a:r>
              <a:rPr lang="en-US" sz="3600" b="1" dirty="0" err="1" smtClean="0"/>
              <a:t>thể</a:t>
            </a:r>
            <a:r>
              <a:rPr lang="en-US" sz="3600" b="1" dirty="0" smtClean="0"/>
              <a:t> </a:t>
            </a:r>
            <a:r>
              <a:rPr lang="en-US" sz="3600" b="1" dirty="0" err="1" smtClean="0"/>
              <a:t>đóng</a:t>
            </a:r>
            <a:r>
              <a:rPr lang="en-US" sz="3600" b="1" dirty="0" smtClean="0"/>
              <a:t> </a:t>
            </a:r>
            <a:r>
              <a:rPr lang="en-US" sz="3600" b="1" dirty="0" err="1" smtClean="0"/>
              <a:t>góp</a:t>
            </a:r>
            <a:r>
              <a:rPr lang="en-US" sz="3600" b="1" dirty="0" smtClean="0"/>
              <a:t> </a:t>
            </a:r>
            <a:r>
              <a:rPr lang="en-US" sz="3600" b="1" dirty="0" err="1" smtClean="0"/>
              <a:t>thế</a:t>
            </a:r>
            <a:r>
              <a:rPr lang="en-US" sz="3600" b="1" dirty="0" smtClean="0"/>
              <a:t> </a:t>
            </a:r>
            <a:r>
              <a:rPr lang="en-US" sz="3600" b="1" dirty="0" err="1" smtClean="0"/>
              <a:t>nào</a:t>
            </a:r>
            <a:r>
              <a:rPr lang="en-US" sz="3600" b="1" dirty="0" smtClean="0"/>
              <a:t> </a:t>
            </a:r>
            <a:r>
              <a:rPr lang="en-US" sz="3600" b="1" dirty="0" err="1" smtClean="0"/>
              <a:t>vào</a:t>
            </a:r>
            <a:r>
              <a:rPr lang="en-US" sz="3600" b="1" dirty="0" smtClean="0"/>
              <a:t> </a:t>
            </a:r>
            <a:r>
              <a:rPr lang="en-US" sz="3600" b="1" dirty="0" err="1" smtClean="0"/>
              <a:t>phân</a:t>
            </a:r>
            <a:r>
              <a:rPr lang="en-US" sz="3600" b="1" dirty="0" smtClean="0"/>
              <a:t> </a:t>
            </a:r>
            <a:r>
              <a:rPr lang="en-US" sz="3600" b="1" dirty="0" err="1" smtClean="0"/>
              <a:t>tích</a:t>
            </a:r>
            <a:r>
              <a:rPr lang="en-US" sz="3600" b="1" dirty="0" smtClean="0"/>
              <a:t> </a:t>
            </a:r>
            <a:r>
              <a:rPr lang="en-US" sz="3600" b="1" dirty="0" err="1" smtClean="0"/>
              <a:t>chuỗi</a:t>
            </a:r>
            <a:r>
              <a:rPr lang="en-US" sz="3600" b="1" dirty="0" smtClean="0"/>
              <a:t> </a:t>
            </a:r>
            <a:r>
              <a:rPr lang="en-US" sz="3600" b="1" dirty="0" err="1" smtClean="0"/>
              <a:t>giá</a:t>
            </a:r>
            <a:r>
              <a:rPr lang="en-US" sz="3600" b="1" dirty="0" smtClean="0"/>
              <a:t> </a:t>
            </a:r>
            <a:r>
              <a:rPr lang="en-US" sz="3600" b="1" dirty="0" err="1" smtClean="0"/>
              <a:t>trị</a:t>
            </a:r>
            <a:r>
              <a:rPr lang="en-US" sz="3600" b="1" dirty="0" smtClean="0"/>
              <a:t>?</a:t>
            </a:r>
            <a:r>
              <a:rPr lang="en-AU" sz="2400" dirty="0" smtClean="0"/>
              <a:t/>
            </a:r>
            <a:br>
              <a:rPr lang="en-AU" sz="2400" dirty="0" smtClean="0"/>
            </a:br>
            <a:r>
              <a:rPr lang="en-AU" sz="2400" dirty="0"/>
              <a:t/>
            </a:r>
            <a:br>
              <a:rPr lang="en-AU" sz="2400" dirty="0"/>
            </a:br>
            <a:r>
              <a:rPr lang="en-AU" sz="2400" dirty="0" smtClean="0"/>
              <a:t/>
            </a:r>
            <a:br>
              <a:rPr lang="en-AU" sz="2400" dirty="0" smtClean="0"/>
            </a:br>
            <a:r>
              <a:rPr lang="en-AU" sz="2400" dirty="0"/>
              <a:t/>
            </a:r>
            <a:br>
              <a:rPr lang="en-AU" sz="2400" dirty="0"/>
            </a:br>
            <a:r>
              <a:rPr lang="en-US" sz="2200" dirty="0" err="1"/>
              <a:t>Nozomi</a:t>
            </a:r>
            <a:r>
              <a:rPr lang="en-US" sz="2200" dirty="0"/>
              <a:t> </a:t>
            </a:r>
            <a:r>
              <a:rPr lang="en-US" sz="2200" dirty="0" err="1"/>
              <a:t>Kawarazuka</a:t>
            </a:r>
            <a:r>
              <a:rPr lang="en-US" sz="2200" dirty="0"/>
              <a:t> (CIAT)</a:t>
            </a:r>
            <a:br>
              <a:rPr lang="en-US" sz="2200" dirty="0"/>
            </a:br>
            <a:r>
              <a:rPr lang="en-US" sz="2200" dirty="0"/>
              <a:t>And Dominic Smith (UQ</a:t>
            </a:r>
            <a:r>
              <a:rPr lang="en-US" sz="2200" dirty="0" smtClean="0"/>
              <a:t>)</a:t>
            </a:r>
            <a:r>
              <a:rPr lang="en-AU" sz="2400" dirty="0" smtClean="0"/>
              <a:t/>
            </a:r>
            <a:br>
              <a:rPr lang="en-AU" sz="2400" dirty="0" smtClean="0"/>
            </a:br>
            <a:r>
              <a:rPr lang="en-AU" sz="2400" dirty="0"/>
              <a:t/>
            </a:r>
            <a:br>
              <a:rPr lang="en-AU" sz="2400" dirty="0"/>
            </a:br>
            <a:r>
              <a:rPr lang="en-AU" dirty="0"/>
              <a:t> </a:t>
            </a:r>
            <a:r>
              <a:rPr lang="en-AU" dirty="0" err="1" smtClean="0"/>
              <a:t>Tập</a:t>
            </a:r>
            <a:r>
              <a:rPr lang="en-AU" dirty="0" smtClean="0"/>
              <a:t> </a:t>
            </a:r>
            <a:r>
              <a:rPr lang="en-AU" dirty="0" err="1" smtClean="0"/>
              <a:t>huấn</a:t>
            </a:r>
            <a:r>
              <a:rPr lang="en-AU" dirty="0" smtClean="0"/>
              <a:t> </a:t>
            </a:r>
            <a:r>
              <a:rPr lang="en-AU" dirty="0" err="1" smtClean="0"/>
              <a:t>phân</a:t>
            </a:r>
            <a:r>
              <a:rPr lang="en-AU" dirty="0" smtClean="0"/>
              <a:t> </a:t>
            </a:r>
            <a:r>
              <a:rPr lang="en-AU" dirty="0" err="1" smtClean="0"/>
              <a:t>tích</a:t>
            </a:r>
            <a:r>
              <a:rPr lang="en-AU" dirty="0" smtClean="0"/>
              <a:t> </a:t>
            </a:r>
            <a:r>
              <a:rPr lang="en-AU" dirty="0" err="1" smtClean="0"/>
              <a:t>chuỗi</a:t>
            </a:r>
            <a:r>
              <a:rPr lang="en-AU" dirty="0" smtClean="0"/>
              <a:t> </a:t>
            </a:r>
            <a:r>
              <a:rPr lang="en-AU" dirty="0" err="1" smtClean="0"/>
              <a:t>giá</a:t>
            </a:r>
            <a:r>
              <a:rPr lang="en-AU" dirty="0" smtClean="0"/>
              <a:t> </a:t>
            </a:r>
            <a:r>
              <a:rPr lang="en-AU" dirty="0" err="1" smtClean="0"/>
              <a:t>trị</a:t>
            </a:r>
            <a:r>
              <a:rPr lang="en-AU" dirty="0"/>
              <a:t/>
            </a:r>
            <a:br>
              <a:rPr lang="en-AU" dirty="0"/>
            </a:br>
            <a:r>
              <a:rPr lang="en-AU" dirty="0"/>
              <a:t>ACIAR Project ASEM/2014/053</a:t>
            </a:r>
            <a:br>
              <a:rPr lang="en-AU" dirty="0"/>
            </a:br>
            <a:r>
              <a:rPr lang="en-AU" dirty="0" smtClean="0"/>
              <a:t/>
            </a:r>
            <a:br>
              <a:rPr lang="en-AU" dirty="0" smtClean="0"/>
            </a:br>
            <a:endParaRPr lang="en-AU" dirty="0"/>
          </a:p>
        </p:txBody>
      </p:sp>
      <p:sp>
        <p:nvSpPr>
          <p:cNvPr id="5" name="Slide Number Placeholder 7"/>
          <p:cNvSpPr txBox="1">
            <a:spLocks/>
          </p:cNvSpPr>
          <p:nvPr/>
        </p:nvSpPr>
        <p:spPr>
          <a:xfrm>
            <a:off x="7620001" y="92075"/>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63BC4C-3F9F-A145-8697-70790EC2FCE2}" type="slidenum">
              <a:rPr lang="en-US" sz="2400" smtClean="0">
                <a:solidFill>
                  <a:srgbClr val="1F497D"/>
                </a:solidFill>
              </a:rPr>
              <a:pPr/>
              <a:t>1</a:t>
            </a:fld>
            <a:r>
              <a:rPr lang="en-US" sz="2400" dirty="0" smtClean="0">
                <a:solidFill>
                  <a:srgbClr val="1F497D"/>
                </a:solidFill>
              </a:rPr>
              <a:t>/1</a:t>
            </a:r>
            <a:r>
              <a:rPr lang="en-AU" altLang="ja-JP" sz="2400" dirty="0" smtClean="0">
                <a:solidFill>
                  <a:srgbClr val="1F497D"/>
                </a:solidFill>
              </a:rPr>
              <a:t>9</a:t>
            </a:r>
            <a:endParaRPr lang="en-US" sz="2400" dirty="0">
              <a:solidFill>
                <a:srgbClr val="1F497D"/>
              </a:solidFill>
            </a:endParaRPr>
          </a:p>
        </p:txBody>
      </p:sp>
    </p:spTree>
    <p:extLst>
      <p:ext uri="{BB962C8B-B14F-4D97-AF65-F5344CB8AC3E}">
        <p14:creationId xmlns:p14="http://schemas.microsoft.com/office/powerpoint/2010/main" val="1590161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smtClean="0">
                <a:solidFill>
                  <a:schemeClr val="accent1"/>
                </a:solidFill>
              </a:rPr>
              <a:t>Bước</a:t>
            </a:r>
            <a:r>
              <a:rPr lang="en-US" sz="4000" dirty="0" smtClean="0">
                <a:solidFill>
                  <a:schemeClr val="accent1"/>
                </a:solidFill>
              </a:rPr>
              <a:t> </a:t>
            </a:r>
            <a:r>
              <a:rPr lang="en-US" sz="4000" dirty="0" smtClean="0">
                <a:solidFill>
                  <a:schemeClr val="accent1"/>
                </a:solidFill>
              </a:rPr>
              <a:t>1:</a:t>
            </a:r>
            <a:r>
              <a:rPr lang="en-US" dirty="0" smtClean="0">
                <a:solidFill>
                  <a:schemeClr val="accent1"/>
                </a:solidFill>
              </a:rPr>
              <a:t> </a:t>
            </a:r>
            <a:br>
              <a:rPr lang="en-US" dirty="0" smtClean="0">
                <a:solidFill>
                  <a:schemeClr val="accent1"/>
                </a:solidFill>
              </a:rPr>
            </a:br>
            <a:r>
              <a:rPr lang="en-US" sz="4000" dirty="0" err="1" smtClean="0">
                <a:solidFill>
                  <a:schemeClr val="accent1"/>
                </a:solidFill>
              </a:rPr>
              <a:t>Đa</a:t>
            </a:r>
            <a:r>
              <a:rPr lang="en-US" sz="4000" dirty="0" smtClean="0">
                <a:solidFill>
                  <a:schemeClr val="accent1"/>
                </a:solidFill>
              </a:rPr>
              <a:t> </a:t>
            </a:r>
            <a:r>
              <a:rPr lang="en-US" sz="4000" dirty="0" err="1" smtClean="0">
                <a:solidFill>
                  <a:schemeClr val="accent1"/>
                </a:solidFill>
              </a:rPr>
              <a:t>dạng</a:t>
            </a:r>
            <a:r>
              <a:rPr lang="en-US" sz="4000" dirty="0" smtClean="0">
                <a:solidFill>
                  <a:schemeClr val="accent1"/>
                </a:solidFill>
              </a:rPr>
              <a:t> </a:t>
            </a:r>
            <a:r>
              <a:rPr lang="en-US" sz="4000" dirty="0" err="1" smtClean="0">
                <a:solidFill>
                  <a:schemeClr val="accent1"/>
                </a:solidFill>
              </a:rPr>
              <a:t>xã</a:t>
            </a:r>
            <a:r>
              <a:rPr lang="en-US" sz="4000" dirty="0" smtClean="0">
                <a:solidFill>
                  <a:schemeClr val="accent1"/>
                </a:solidFill>
              </a:rPr>
              <a:t> </a:t>
            </a:r>
            <a:r>
              <a:rPr lang="en-US" sz="4000" dirty="0" err="1" smtClean="0">
                <a:solidFill>
                  <a:schemeClr val="accent1"/>
                </a:solidFill>
              </a:rPr>
              <a:t>hội</a:t>
            </a:r>
            <a:r>
              <a:rPr lang="en-US" sz="4000" dirty="0" smtClean="0">
                <a:solidFill>
                  <a:schemeClr val="accent1"/>
                </a:solidFill>
              </a:rPr>
              <a:t> </a:t>
            </a:r>
            <a:r>
              <a:rPr lang="en-US" sz="4000" dirty="0" err="1" smtClean="0">
                <a:solidFill>
                  <a:schemeClr val="accent1"/>
                </a:solidFill>
              </a:rPr>
              <a:t>giữa</a:t>
            </a:r>
            <a:r>
              <a:rPr lang="en-US" sz="4000" dirty="0" smtClean="0">
                <a:solidFill>
                  <a:schemeClr val="accent1"/>
                </a:solidFill>
              </a:rPr>
              <a:t> </a:t>
            </a:r>
            <a:r>
              <a:rPr lang="en-US" sz="4000" dirty="0" err="1" smtClean="0">
                <a:solidFill>
                  <a:schemeClr val="accent1"/>
                </a:solidFill>
              </a:rPr>
              <a:t>những</a:t>
            </a:r>
            <a:r>
              <a:rPr lang="en-US" sz="4000" dirty="0" smtClean="0">
                <a:solidFill>
                  <a:schemeClr val="accent1"/>
                </a:solidFill>
              </a:rPr>
              <a:t> </a:t>
            </a:r>
            <a:r>
              <a:rPr lang="en-US" sz="4000" dirty="0" err="1" smtClean="0">
                <a:solidFill>
                  <a:schemeClr val="accent1"/>
                </a:solidFill>
              </a:rPr>
              <a:t>người</a:t>
            </a:r>
            <a:r>
              <a:rPr lang="en-US" sz="4000" dirty="0" smtClean="0">
                <a:solidFill>
                  <a:schemeClr val="accent1"/>
                </a:solidFill>
              </a:rPr>
              <a:t> </a:t>
            </a:r>
            <a:r>
              <a:rPr lang="en-US" sz="4000" dirty="0" err="1" smtClean="0">
                <a:solidFill>
                  <a:schemeClr val="accent1"/>
                </a:solidFill>
              </a:rPr>
              <a:t>nông</a:t>
            </a:r>
            <a:r>
              <a:rPr lang="en-US" sz="4000" dirty="0" smtClean="0">
                <a:solidFill>
                  <a:schemeClr val="accent1"/>
                </a:solidFill>
              </a:rPr>
              <a:t> </a:t>
            </a:r>
            <a:r>
              <a:rPr lang="en-US" sz="4000" dirty="0" err="1" smtClean="0">
                <a:solidFill>
                  <a:schemeClr val="accent1"/>
                </a:solidFill>
              </a:rPr>
              <a:t>dân</a:t>
            </a:r>
            <a:endParaRPr lang="en-US" sz="4000" dirty="0">
              <a:solidFill>
                <a:schemeClr val="accent1"/>
              </a:solidFill>
            </a:endParaRPr>
          </a:p>
        </p:txBody>
      </p:sp>
      <p:sp>
        <p:nvSpPr>
          <p:cNvPr id="4" name="Slide Number Placeholder 3"/>
          <p:cNvSpPr>
            <a:spLocks noGrp="1"/>
          </p:cNvSpPr>
          <p:nvPr>
            <p:ph type="sldNum" sz="quarter" idx="12"/>
          </p:nvPr>
        </p:nvSpPr>
        <p:spPr/>
        <p:txBody>
          <a:bodyPr/>
          <a:lstStyle/>
          <a:p>
            <a:fld id="{F563BC4C-3F9F-A145-8697-70790EC2FCE2}" type="slidenum">
              <a:rPr lang="en-US" smtClean="0"/>
              <a:t>10</a:t>
            </a:fld>
            <a:endParaRPr lang="en-US"/>
          </a:p>
        </p:txBody>
      </p:sp>
      <p:sp>
        <p:nvSpPr>
          <p:cNvPr id="5" name="Content Placeholder 2"/>
          <p:cNvSpPr>
            <a:spLocks noGrp="1"/>
          </p:cNvSpPr>
          <p:nvPr>
            <p:ph idx="1"/>
          </p:nvPr>
        </p:nvSpPr>
        <p:spPr>
          <a:xfrm>
            <a:off x="457200" y="1600200"/>
            <a:ext cx="8229600" cy="5257800"/>
          </a:xfrm>
        </p:spPr>
        <p:txBody>
          <a:bodyPr>
            <a:normAutofit/>
          </a:bodyPr>
          <a:lstStyle/>
          <a:p>
            <a:pPr marL="0" indent="0">
              <a:buNone/>
            </a:pPr>
            <a:endParaRPr lang="en-US" altLang="ja-JP" dirty="0" smtClean="0"/>
          </a:p>
          <a:p>
            <a:pPr marL="0" indent="0">
              <a:buNone/>
            </a:pPr>
            <a:r>
              <a:rPr lang="en-US" altLang="ja-JP" dirty="0" err="1" smtClean="0"/>
              <a:t>Xác</a:t>
            </a:r>
            <a:r>
              <a:rPr lang="en-US" altLang="ja-JP" dirty="0" smtClean="0"/>
              <a:t> </a:t>
            </a:r>
            <a:r>
              <a:rPr lang="en-US" altLang="ja-JP" dirty="0" err="1" smtClean="0"/>
              <a:t>định</a:t>
            </a:r>
            <a:r>
              <a:rPr lang="en-US" altLang="ja-JP" dirty="0" smtClean="0"/>
              <a:t> </a:t>
            </a:r>
            <a:r>
              <a:rPr lang="en-US" altLang="ja-JP" dirty="0" err="1" smtClean="0"/>
              <a:t>đa</a:t>
            </a:r>
            <a:r>
              <a:rPr lang="en-US" altLang="ja-JP" dirty="0" smtClean="0"/>
              <a:t> </a:t>
            </a:r>
            <a:r>
              <a:rPr lang="en-US" altLang="ja-JP" dirty="0" err="1" smtClean="0"/>
              <a:t>dạng</a:t>
            </a:r>
            <a:r>
              <a:rPr lang="en-US" altLang="ja-JP" dirty="0" smtClean="0"/>
              <a:t> </a:t>
            </a:r>
            <a:r>
              <a:rPr lang="en-US" altLang="ja-JP" dirty="0" err="1" smtClean="0"/>
              <a:t>xã</a:t>
            </a:r>
            <a:r>
              <a:rPr lang="en-US" altLang="ja-JP" dirty="0" smtClean="0"/>
              <a:t> </a:t>
            </a:r>
            <a:r>
              <a:rPr lang="en-US" altLang="ja-JP" dirty="0" err="1" smtClean="0"/>
              <a:t>hội</a:t>
            </a:r>
            <a:r>
              <a:rPr lang="en-US" altLang="ja-JP" dirty="0" smtClean="0"/>
              <a:t> </a:t>
            </a:r>
            <a:r>
              <a:rPr lang="en-US" altLang="ja-JP" dirty="0" err="1" smtClean="0"/>
              <a:t>giữa</a:t>
            </a:r>
            <a:r>
              <a:rPr lang="en-US" altLang="ja-JP" dirty="0" smtClean="0"/>
              <a:t> </a:t>
            </a:r>
            <a:r>
              <a:rPr lang="en-US" altLang="ja-JP" dirty="0" err="1" smtClean="0"/>
              <a:t>những</a:t>
            </a:r>
            <a:r>
              <a:rPr lang="en-US" altLang="ja-JP" dirty="0" smtClean="0"/>
              <a:t> </a:t>
            </a:r>
            <a:r>
              <a:rPr lang="en-US" altLang="ja-JP" dirty="0" err="1" smtClean="0"/>
              <a:t>người</a:t>
            </a:r>
            <a:r>
              <a:rPr lang="en-US" altLang="ja-JP" dirty="0" smtClean="0"/>
              <a:t> </a:t>
            </a:r>
            <a:r>
              <a:rPr lang="en-US" altLang="ja-JP" dirty="0" err="1" smtClean="0"/>
              <a:t>nông</a:t>
            </a:r>
            <a:r>
              <a:rPr lang="en-US" altLang="ja-JP" dirty="0" smtClean="0"/>
              <a:t> </a:t>
            </a:r>
            <a:r>
              <a:rPr lang="en-US" altLang="ja-JP" dirty="0" err="1" smtClean="0"/>
              <a:t>dân</a:t>
            </a:r>
            <a:r>
              <a:rPr lang="en-US" altLang="ja-JP" dirty="0" smtClean="0"/>
              <a:t> – </a:t>
            </a:r>
            <a:r>
              <a:rPr lang="en-US" altLang="ja-JP" dirty="0" err="1" smtClean="0"/>
              <a:t>tình</a:t>
            </a:r>
            <a:r>
              <a:rPr lang="en-US" altLang="ja-JP" dirty="0" smtClean="0"/>
              <a:t> </a:t>
            </a:r>
            <a:r>
              <a:rPr lang="en-US" altLang="ja-JP" dirty="0" err="1" smtClean="0"/>
              <a:t>trạng</a:t>
            </a:r>
            <a:r>
              <a:rPr lang="en-US" altLang="ja-JP" dirty="0" smtClean="0"/>
              <a:t> </a:t>
            </a:r>
            <a:r>
              <a:rPr lang="en-US" altLang="ja-JP" dirty="0" err="1" smtClean="0"/>
              <a:t>nghèo</a:t>
            </a:r>
            <a:r>
              <a:rPr lang="en-US" altLang="ja-JP" dirty="0" smtClean="0"/>
              <a:t>, </a:t>
            </a:r>
            <a:r>
              <a:rPr lang="en-US" altLang="ja-JP" dirty="0" err="1" smtClean="0"/>
              <a:t>giới</a:t>
            </a:r>
            <a:r>
              <a:rPr lang="en-US" altLang="ja-JP" dirty="0" smtClean="0"/>
              <a:t> </a:t>
            </a:r>
            <a:r>
              <a:rPr lang="en-US" altLang="ja-JP" dirty="0" err="1" smtClean="0"/>
              <a:t>tính</a:t>
            </a:r>
            <a:r>
              <a:rPr lang="en-US" altLang="ja-JP" dirty="0" smtClean="0"/>
              <a:t>, </a:t>
            </a:r>
            <a:r>
              <a:rPr lang="en-US" altLang="ja-JP" dirty="0" err="1" smtClean="0"/>
              <a:t>dân</a:t>
            </a:r>
            <a:r>
              <a:rPr lang="en-US" altLang="ja-JP" dirty="0" smtClean="0"/>
              <a:t> </a:t>
            </a:r>
            <a:r>
              <a:rPr lang="en-US" altLang="ja-JP" dirty="0" err="1" smtClean="0"/>
              <a:t>tộc</a:t>
            </a:r>
            <a:r>
              <a:rPr lang="en-US" altLang="ja-JP" dirty="0" smtClean="0"/>
              <a:t>?</a:t>
            </a:r>
            <a:endParaRPr lang="en-US" altLang="ja-JP" dirty="0" smtClean="0"/>
          </a:p>
          <a:p>
            <a:pPr marL="0" indent="0">
              <a:buNone/>
            </a:pPr>
            <a:endParaRPr lang="en-US" altLang="ja-JP" dirty="0" smtClean="0"/>
          </a:p>
          <a:p>
            <a:pPr marL="0" indent="0">
              <a:buNone/>
            </a:pPr>
            <a:r>
              <a:rPr lang="en-US" altLang="ja-JP" dirty="0" err="1" smtClean="0"/>
              <a:t>Những</a:t>
            </a:r>
            <a:r>
              <a:rPr lang="en-US" altLang="ja-JP" dirty="0" smtClean="0"/>
              <a:t> </a:t>
            </a:r>
            <a:r>
              <a:rPr lang="en-US" altLang="ja-JP" dirty="0" err="1" smtClean="0"/>
              <a:t>nhóm</a:t>
            </a:r>
            <a:r>
              <a:rPr lang="en-US" altLang="ja-JP" dirty="0" smtClean="0"/>
              <a:t> </a:t>
            </a:r>
            <a:r>
              <a:rPr lang="en-US" altLang="ja-JP" dirty="0" err="1" smtClean="0"/>
              <a:t>xã</a:t>
            </a:r>
            <a:r>
              <a:rPr lang="en-US" altLang="ja-JP" dirty="0" smtClean="0"/>
              <a:t> </a:t>
            </a:r>
            <a:r>
              <a:rPr lang="en-US" altLang="ja-JP" dirty="0" err="1" smtClean="0"/>
              <a:t>hội</a:t>
            </a:r>
            <a:r>
              <a:rPr lang="en-US" altLang="ja-JP" dirty="0" smtClean="0"/>
              <a:t> </a:t>
            </a:r>
            <a:r>
              <a:rPr lang="en-US" altLang="ja-JP" dirty="0" err="1" smtClean="0"/>
              <a:t>khác</a:t>
            </a:r>
            <a:r>
              <a:rPr lang="en-US" altLang="ja-JP" dirty="0" smtClean="0"/>
              <a:t> </a:t>
            </a:r>
            <a:r>
              <a:rPr lang="en-US" altLang="ja-JP" dirty="0" err="1" smtClean="0"/>
              <a:t>nhau</a:t>
            </a:r>
            <a:r>
              <a:rPr lang="en-US" altLang="ja-JP" dirty="0" smtClean="0"/>
              <a:t> </a:t>
            </a:r>
            <a:r>
              <a:rPr lang="en-US" altLang="ja-JP" dirty="0" err="1" smtClean="0"/>
              <a:t>tham</a:t>
            </a:r>
            <a:r>
              <a:rPr lang="en-US" altLang="ja-JP" dirty="0" smtClean="0"/>
              <a:t> </a:t>
            </a:r>
            <a:r>
              <a:rPr lang="en-US" altLang="ja-JP" dirty="0" err="1" smtClean="0"/>
              <a:t>gia</a:t>
            </a:r>
            <a:r>
              <a:rPr lang="en-US" altLang="ja-JP" dirty="0" smtClean="0"/>
              <a:t> </a:t>
            </a:r>
            <a:r>
              <a:rPr lang="en-US" altLang="ja-JP" dirty="0" err="1" smtClean="0"/>
              <a:t>vào</a:t>
            </a:r>
            <a:r>
              <a:rPr lang="en-US" altLang="ja-JP" dirty="0" smtClean="0"/>
              <a:t> </a:t>
            </a:r>
            <a:r>
              <a:rPr lang="en-US" altLang="ja-JP" dirty="0" err="1" smtClean="0"/>
              <a:t>sản</a:t>
            </a:r>
            <a:r>
              <a:rPr lang="en-US" altLang="ja-JP" dirty="0" smtClean="0"/>
              <a:t> </a:t>
            </a:r>
            <a:r>
              <a:rPr lang="en-US" altLang="ja-JP" dirty="0" err="1" smtClean="0"/>
              <a:t>xuất</a:t>
            </a:r>
            <a:r>
              <a:rPr lang="en-US" altLang="ja-JP" dirty="0" smtClean="0"/>
              <a:t> </a:t>
            </a:r>
            <a:r>
              <a:rPr lang="en-US" altLang="ja-JP" dirty="0" err="1" smtClean="0"/>
              <a:t>sắn</a:t>
            </a:r>
            <a:r>
              <a:rPr lang="en-US" altLang="ja-JP" dirty="0" smtClean="0"/>
              <a:t> </a:t>
            </a:r>
            <a:r>
              <a:rPr lang="en-US" altLang="ja-JP" dirty="0" err="1" smtClean="0"/>
              <a:t>như</a:t>
            </a:r>
            <a:r>
              <a:rPr lang="en-US" altLang="ja-JP" dirty="0" smtClean="0"/>
              <a:t> </a:t>
            </a:r>
            <a:r>
              <a:rPr lang="en-US" altLang="ja-JP" dirty="0" err="1" smtClean="0"/>
              <a:t>thế</a:t>
            </a:r>
            <a:r>
              <a:rPr lang="en-US" altLang="ja-JP" dirty="0" smtClean="0"/>
              <a:t> </a:t>
            </a:r>
            <a:r>
              <a:rPr lang="en-US" altLang="ja-JP" dirty="0" err="1" smtClean="0"/>
              <a:t>nào</a:t>
            </a:r>
            <a:r>
              <a:rPr lang="en-US" altLang="ja-JP" dirty="0" smtClean="0"/>
              <a:t>?</a:t>
            </a:r>
            <a:endParaRPr lang="en-US" altLang="ja-JP" dirty="0"/>
          </a:p>
        </p:txBody>
      </p:sp>
      <p:sp>
        <p:nvSpPr>
          <p:cNvPr id="7" name="Slide Number Placeholder 7"/>
          <p:cNvSpPr txBox="1">
            <a:spLocks/>
          </p:cNvSpPr>
          <p:nvPr/>
        </p:nvSpPr>
        <p:spPr>
          <a:xfrm>
            <a:off x="7823197" y="-26456"/>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63BC4C-3F9F-A145-8697-70790EC2FCE2}" type="slidenum">
              <a:rPr lang="en-US" sz="2400" smtClean="0">
                <a:solidFill>
                  <a:srgbClr val="1F497D"/>
                </a:solidFill>
              </a:rPr>
              <a:pPr/>
              <a:t>10</a:t>
            </a:fld>
            <a:r>
              <a:rPr lang="en-US" sz="2400" dirty="0" smtClean="0">
                <a:solidFill>
                  <a:srgbClr val="1F497D"/>
                </a:solidFill>
              </a:rPr>
              <a:t>/1</a:t>
            </a:r>
            <a:r>
              <a:rPr lang="ja-JP" altLang="ja-JP" sz="2400" dirty="0">
                <a:solidFill>
                  <a:srgbClr val="1F497D"/>
                </a:solidFill>
              </a:rPr>
              <a:t>9</a:t>
            </a:r>
            <a:endParaRPr lang="en-US" sz="2400" dirty="0">
              <a:solidFill>
                <a:srgbClr val="1F497D"/>
              </a:solidFill>
            </a:endParaRPr>
          </a:p>
        </p:txBody>
      </p:sp>
    </p:spTree>
    <p:extLst>
      <p:ext uri="{BB962C8B-B14F-4D97-AF65-F5344CB8AC3E}">
        <p14:creationId xmlns:p14="http://schemas.microsoft.com/office/powerpoint/2010/main" val="181977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altLang="ja-JP" dirty="0" err="1" smtClean="0"/>
              <a:t>Giữa</a:t>
            </a:r>
            <a:r>
              <a:rPr lang="en-US" altLang="ja-JP" dirty="0" smtClean="0"/>
              <a:t> </a:t>
            </a:r>
            <a:r>
              <a:rPr lang="en-US" altLang="ja-JP" dirty="0" err="1" smtClean="0"/>
              <a:t>các</a:t>
            </a:r>
            <a:r>
              <a:rPr lang="en-US" altLang="ja-JP" dirty="0" smtClean="0"/>
              <a:t> </a:t>
            </a:r>
            <a:r>
              <a:rPr lang="en-US" altLang="ja-JP" dirty="0" err="1" smtClean="0"/>
              <a:t>nhóm</a:t>
            </a:r>
            <a:r>
              <a:rPr lang="en-US" altLang="ja-JP" dirty="0" smtClean="0"/>
              <a:t> </a:t>
            </a:r>
            <a:r>
              <a:rPr lang="en-US" altLang="ja-JP" dirty="0" err="1" smtClean="0"/>
              <a:t>nông</a:t>
            </a:r>
            <a:r>
              <a:rPr lang="en-US" altLang="ja-JP" dirty="0" smtClean="0"/>
              <a:t> </a:t>
            </a:r>
            <a:r>
              <a:rPr lang="en-US" altLang="ja-JP" dirty="0" err="1" smtClean="0"/>
              <a:t>dân</a:t>
            </a:r>
            <a:r>
              <a:rPr lang="en-US" altLang="ja-JP" dirty="0" smtClean="0"/>
              <a:t> </a:t>
            </a:r>
            <a:r>
              <a:rPr lang="en-US" altLang="ja-JP" dirty="0" err="1" smtClean="0"/>
              <a:t>có</a:t>
            </a:r>
            <a:r>
              <a:rPr lang="en-US" altLang="ja-JP" dirty="0" smtClean="0"/>
              <a:t> </a:t>
            </a:r>
            <a:r>
              <a:rPr lang="en-US" altLang="ja-JP" dirty="0" err="1" smtClean="0"/>
              <a:t>đặc</a:t>
            </a:r>
            <a:r>
              <a:rPr lang="en-US" altLang="ja-JP" dirty="0" smtClean="0"/>
              <a:t> </a:t>
            </a:r>
            <a:r>
              <a:rPr lang="en-US" altLang="ja-JP" dirty="0" err="1" smtClean="0"/>
              <a:t>điểm</a:t>
            </a:r>
            <a:r>
              <a:rPr lang="en-US" altLang="ja-JP" dirty="0" smtClean="0"/>
              <a:t> </a:t>
            </a:r>
            <a:r>
              <a:rPr lang="en-US" altLang="ja-JP" dirty="0" err="1" smtClean="0"/>
              <a:t>xã</a:t>
            </a:r>
            <a:r>
              <a:rPr lang="en-US" altLang="ja-JP" dirty="0" smtClean="0"/>
              <a:t> </a:t>
            </a:r>
            <a:r>
              <a:rPr lang="en-US" altLang="ja-JP" dirty="0" err="1" smtClean="0"/>
              <a:t>hội</a:t>
            </a:r>
            <a:r>
              <a:rPr lang="en-US" altLang="ja-JP" dirty="0" smtClean="0"/>
              <a:t> </a:t>
            </a:r>
            <a:r>
              <a:rPr lang="en-US" altLang="ja-JP" dirty="0" err="1" smtClean="0"/>
              <a:t>khác</a:t>
            </a:r>
            <a:r>
              <a:rPr lang="en-US" altLang="ja-JP" dirty="0" smtClean="0"/>
              <a:t> </a:t>
            </a:r>
            <a:r>
              <a:rPr lang="en-US" altLang="ja-JP" dirty="0" err="1" smtClean="0"/>
              <a:t>nhau</a:t>
            </a:r>
            <a:r>
              <a:rPr lang="en-US" altLang="ja-JP" dirty="0" smtClean="0"/>
              <a:t> </a:t>
            </a:r>
            <a:r>
              <a:rPr lang="en-US" altLang="ja-JP" dirty="0" err="1" smtClean="0"/>
              <a:t>ai</a:t>
            </a:r>
            <a:r>
              <a:rPr lang="en-US" altLang="ja-JP" dirty="0" smtClean="0"/>
              <a:t> </a:t>
            </a:r>
            <a:r>
              <a:rPr lang="en-US" altLang="ja-JP" dirty="0" err="1" smtClean="0"/>
              <a:t>là</a:t>
            </a:r>
            <a:r>
              <a:rPr lang="en-US" altLang="ja-JP" dirty="0" smtClean="0"/>
              <a:t> </a:t>
            </a:r>
            <a:r>
              <a:rPr lang="en-US" altLang="ja-JP" dirty="0" err="1" smtClean="0"/>
              <a:t>người</a:t>
            </a:r>
            <a:r>
              <a:rPr lang="en-US" altLang="ja-JP" dirty="0" smtClean="0"/>
              <a:t> </a:t>
            </a:r>
            <a:r>
              <a:rPr lang="en-US" altLang="ja-JP" dirty="0" err="1" smtClean="0"/>
              <a:t>được</a:t>
            </a:r>
            <a:r>
              <a:rPr lang="en-US" altLang="ja-JP" dirty="0" smtClean="0"/>
              <a:t> </a:t>
            </a:r>
            <a:r>
              <a:rPr lang="en-US" altLang="ja-JP" dirty="0" err="1" smtClean="0"/>
              <a:t>hưởng</a:t>
            </a:r>
            <a:r>
              <a:rPr lang="en-US" altLang="ja-JP" dirty="0" smtClean="0"/>
              <a:t> </a:t>
            </a:r>
            <a:r>
              <a:rPr lang="en-US" altLang="ja-JP" dirty="0" err="1" smtClean="0"/>
              <a:t>lợi</a:t>
            </a:r>
            <a:r>
              <a:rPr lang="en-US" altLang="ja-JP" dirty="0" smtClean="0"/>
              <a:t> </a:t>
            </a:r>
            <a:r>
              <a:rPr lang="en-US" altLang="ja-JP" dirty="0" err="1" smtClean="0"/>
              <a:t>nhiều</a:t>
            </a:r>
            <a:r>
              <a:rPr lang="en-US" altLang="ja-JP" dirty="0" smtClean="0"/>
              <a:t> </a:t>
            </a:r>
            <a:r>
              <a:rPr lang="en-US" altLang="ja-JP" dirty="0" err="1" smtClean="0"/>
              <a:t>hơn</a:t>
            </a:r>
            <a:r>
              <a:rPr lang="en-US" altLang="ja-JP" dirty="0" smtClean="0"/>
              <a:t> </a:t>
            </a:r>
            <a:r>
              <a:rPr lang="en-US" altLang="ja-JP" dirty="0" err="1" smtClean="0"/>
              <a:t>những</a:t>
            </a:r>
            <a:r>
              <a:rPr lang="en-US" altLang="ja-JP" dirty="0" smtClean="0"/>
              <a:t> </a:t>
            </a:r>
            <a:r>
              <a:rPr lang="en-US" altLang="ja-JP" dirty="0" err="1" smtClean="0"/>
              <a:t>người</a:t>
            </a:r>
            <a:r>
              <a:rPr lang="en-US" altLang="ja-JP" dirty="0" smtClean="0"/>
              <a:t> </a:t>
            </a:r>
            <a:r>
              <a:rPr lang="en-US" altLang="ja-JP" dirty="0" err="1" smtClean="0"/>
              <a:t>khác</a:t>
            </a:r>
            <a:r>
              <a:rPr lang="en-US" altLang="ja-JP" dirty="0" smtClean="0"/>
              <a:t> </a:t>
            </a:r>
            <a:r>
              <a:rPr lang="en-US" altLang="ja-JP" dirty="0" err="1" smtClean="0"/>
              <a:t>trong</a:t>
            </a:r>
            <a:r>
              <a:rPr lang="en-US" altLang="ja-JP" dirty="0" smtClean="0"/>
              <a:t> </a:t>
            </a:r>
            <a:r>
              <a:rPr lang="en-US" altLang="ja-JP" dirty="0" err="1" smtClean="0"/>
              <a:t>sản</a:t>
            </a:r>
            <a:r>
              <a:rPr lang="en-US" altLang="ja-JP" dirty="0" smtClean="0"/>
              <a:t> </a:t>
            </a:r>
            <a:r>
              <a:rPr lang="en-US" altLang="ja-JP" dirty="0" err="1" smtClean="0"/>
              <a:t>xuất</a:t>
            </a:r>
            <a:r>
              <a:rPr lang="en-US" altLang="ja-JP" dirty="0" smtClean="0"/>
              <a:t> </a:t>
            </a:r>
            <a:r>
              <a:rPr lang="en-US" altLang="ja-JP" dirty="0" err="1" smtClean="0"/>
              <a:t>sắn</a:t>
            </a:r>
            <a:r>
              <a:rPr lang="en-US" altLang="ja-JP" dirty="0" smtClean="0"/>
              <a:t> </a:t>
            </a:r>
            <a:r>
              <a:rPr lang="en-US" altLang="ja-JP" dirty="0" err="1" smtClean="0"/>
              <a:t>và</a:t>
            </a:r>
            <a:r>
              <a:rPr lang="en-US" altLang="ja-JP" dirty="0" smtClean="0"/>
              <a:t> </a:t>
            </a:r>
            <a:r>
              <a:rPr lang="en-US" altLang="ja-JP" dirty="0" err="1" smtClean="0"/>
              <a:t>tại</a:t>
            </a:r>
            <a:r>
              <a:rPr lang="en-US" altLang="ja-JP" dirty="0" smtClean="0"/>
              <a:t> </a:t>
            </a:r>
            <a:r>
              <a:rPr lang="en-US" altLang="ja-JP" dirty="0" err="1" smtClean="0"/>
              <a:t>sao</a:t>
            </a:r>
            <a:r>
              <a:rPr lang="en-US" altLang="ja-JP" dirty="0" smtClean="0"/>
              <a:t>?</a:t>
            </a:r>
            <a:endParaRPr lang="en-US" altLang="ja-JP" dirty="0" smtClean="0"/>
          </a:p>
          <a:p>
            <a:pPr marL="0" indent="0">
              <a:buNone/>
            </a:pPr>
            <a:endParaRPr lang="en-US" altLang="ja-JP" dirty="0" smtClean="0"/>
          </a:p>
          <a:p>
            <a:pPr marL="0" indent="0">
              <a:buNone/>
            </a:pPr>
            <a:endParaRPr lang="en-US" altLang="ja-JP" dirty="0"/>
          </a:p>
          <a:p>
            <a:pPr marL="0" indent="0">
              <a:buNone/>
            </a:pPr>
            <a:r>
              <a:rPr lang="en-US" altLang="ja-JP" dirty="0" err="1" smtClean="0"/>
              <a:t>Xác</a:t>
            </a:r>
            <a:r>
              <a:rPr lang="en-US" altLang="ja-JP" dirty="0" smtClean="0"/>
              <a:t> </a:t>
            </a:r>
            <a:r>
              <a:rPr lang="en-US" altLang="ja-JP" dirty="0" err="1" smtClean="0"/>
              <a:t>định</a:t>
            </a:r>
            <a:r>
              <a:rPr lang="en-US" altLang="ja-JP" dirty="0" smtClean="0"/>
              <a:t> </a:t>
            </a:r>
            <a:r>
              <a:rPr lang="en-US" altLang="ja-JP" dirty="0" err="1" smtClean="0"/>
              <a:t>quan</a:t>
            </a:r>
            <a:r>
              <a:rPr lang="en-US" altLang="ja-JP" dirty="0" smtClean="0"/>
              <a:t> </a:t>
            </a:r>
            <a:r>
              <a:rPr lang="en-US" altLang="ja-JP" dirty="0" err="1" smtClean="0"/>
              <a:t>hệ</a:t>
            </a:r>
            <a:r>
              <a:rPr lang="en-US" altLang="ja-JP" dirty="0" smtClean="0"/>
              <a:t> </a:t>
            </a:r>
            <a:r>
              <a:rPr lang="en-US" altLang="ja-JP" dirty="0" err="1" smtClean="0"/>
              <a:t>quyền</a:t>
            </a:r>
            <a:r>
              <a:rPr lang="en-US" altLang="ja-JP" dirty="0" smtClean="0"/>
              <a:t> </a:t>
            </a:r>
            <a:r>
              <a:rPr lang="en-US" altLang="ja-JP" dirty="0" err="1" smtClean="0"/>
              <a:t>lực</a:t>
            </a:r>
            <a:r>
              <a:rPr lang="en-US" altLang="ja-JP" dirty="0" smtClean="0"/>
              <a:t> </a:t>
            </a:r>
            <a:r>
              <a:rPr lang="en-US" altLang="ja-JP" dirty="0" err="1" smtClean="0"/>
              <a:t>trong</a:t>
            </a:r>
            <a:r>
              <a:rPr lang="en-US" altLang="ja-JP" dirty="0" smtClean="0"/>
              <a:t> </a:t>
            </a:r>
            <a:r>
              <a:rPr lang="en-US" altLang="ja-JP" dirty="0" err="1" smtClean="0"/>
              <a:t>những</a:t>
            </a:r>
            <a:r>
              <a:rPr lang="en-US" altLang="ja-JP" dirty="0" smtClean="0"/>
              <a:t> </a:t>
            </a:r>
            <a:r>
              <a:rPr lang="en-US" altLang="ja-JP" dirty="0" err="1" smtClean="0"/>
              <a:t>quá</a:t>
            </a:r>
            <a:r>
              <a:rPr lang="en-US" altLang="ja-JP" dirty="0" smtClean="0"/>
              <a:t> </a:t>
            </a:r>
            <a:r>
              <a:rPr lang="en-US" altLang="ja-JP" dirty="0" err="1" smtClean="0"/>
              <a:t>trình</a:t>
            </a:r>
            <a:r>
              <a:rPr lang="en-US" altLang="ja-JP" dirty="0" smtClean="0"/>
              <a:t> </a:t>
            </a:r>
            <a:r>
              <a:rPr lang="en-US" altLang="ja-JP" dirty="0" err="1" smtClean="0"/>
              <a:t>này</a:t>
            </a:r>
            <a:endParaRPr lang="en-US" altLang="ja-JP" dirty="0"/>
          </a:p>
          <a:p>
            <a:pPr marL="0" indent="0">
              <a:buNone/>
            </a:pPr>
            <a:endParaRPr lang="en-US" dirty="0"/>
          </a:p>
        </p:txBody>
      </p:sp>
      <p:sp>
        <p:nvSpPr>
          <p:cNvPr id="4" name="Slide Number Placeholder 3"/>
          <p:cNvSpPr>
            <a:spLocks noGrp="1"/>
          </p:cNvSpPr>
          <p:nvPr>
            <p:ph type="sldNum" sz="quarter" idx="12"/>
          </p:nvPr>
        </p:nvSpPr>
        <p:spPr/>
        <p:txBody>
          <a:bodyPr/>
          <a:lstStyle/>
          <a:p>
            <a:fld id="{F563BC4C-3F9F-A145-8697-70790EC2FCE2}" type="slidenum">
              <a:rPr lang="en-US" smtClean="0"/>
              <a:t>11</a:t>
            </a:fld>
            <a:endParaRPr lang="en-US"/>
          </a:p>
        </p:txBody>
      </p:sp>
      <p:sp>
        <p:nvSpPr>
          <p:cNvPr id="5" name="Title 1"/>
          <p:cNvSpPr>
            <a:spLocks noGrp="1"/>
          </p:cNvSpPr>
          <p:nvPr>
            <p:ph type="title"/>
          </p:nvPr>
        </p:nvSpPr>
        <p:spPr/>
        <p:txBody>
          <a:bodyPr>
            <a:normAutofit fontScale="90000"/>
          </a:bodyPr>
          <a:lstStyle/>
          <a:p>
            <a:r>
              <a:rPr lang="en-US" sz="3200" dirty="0" err="1" smtClean="0">
                <a:solidFill>
                  <a:srgbClr val="4F81BD"/>
                </a:solidFill>
              </a:rPr>
              <a:t>Bước</a:t>
            </a:r>
            <a:r>
              <a:rPr lang="en-US" sz="3200" dirty="0" smtClean="0">
                <a:solidFill>
                  <a:srgbClr val="4F81BD"/>
                </a:solidFill>
              </a:rPr>
              <a:t> </a:t>
            </a:r>
            <a:r>
              <a:rPr lang="en-US" altLang="ja-JP" sz="3200" dirty="0" smtClean="0">
                <a:solidFill>
                  <a:srgbClr val="4F81BD"/>
                </a:solidFill>
              </a:rPr>
              <a:t>2</a:t>
            </a:r>
            <a:r>
              <a:rPr lang="en-US" sz="3200" dirty="0" smtClean="0">
                <a:solidFill>
                  <a:srgbClr val="4F81BD"/>
                </a:solidFill>
              </a:rPr>
              <a:t>: </a:t>
            </a:r>
            <a:br>
              <a:rPr lang="en-US" sz="3200" dirty="0" smtClean="0">
                <a:solidFill>
                  <a:srgbClr val="4F81BD"/>
                </a:solidFill>
              </a:rPr>
            </a:br>
            <a:r>
              <a:rPr lang="en-US" sz="3200" dirty="0" err="1" smtClean="0">
                <a:solidFill>
                  <a:srgbClr val="4F81BD"/>
                </a:solidFill>
              </a:rPr>
              <a:t>Nhận</a:t>
            </a:r>
            <a:r>
              <a:rPr lang="en-US" sz="3200" dirty="0" smtClean="0">
                <a:solidFill>
                  <a:srgbClr val="4F81BD"/>
                </a:solidFill>
              </a:rPr>
              <a:t> </a:t>
            </a:r>
            <a:r>
              <a:rPr lang="en-US" sz="3200" dirty="0" err="1" smtClean="0">
                <a:solidFill>
                  <a:srgbClr val="4F81BD"/>
                </a:solidFill>
              </a:rPr>
              <a:t>biết</a:t>
            </a:r>
            <a:r>
              <a:rPr lang="en-US" sz="3200" dirty="0" smtClean="0">
                <a:solidFill>
                  <a:srgbClr val="4F81BD"/>
                </a:solidFill>
              </a:rPr>
              <a:t> </a:t>
            </a:r>
            <a:r>
              <a:rPr lang="en-US" sz="3200" dirty="0" err="1" smtClean="0">
                <a:solidFill>
                  <a:srgbClr val="4F81BD"/>
                </a:solidFill>
              </a:rPr>
              <a:t>quan</a:t>
            </a:r>
            <a:r>
              <a:rPr lang="en-US" sz="3200" dirty="0" smtClean="0">
                <a:solidFill>
                  <a:srgbClr val="4F81BD"/>
                </a:solidFill>
              </a:rPr>
              <a:t> </a:t>
            </a:r>
            <a:r>
              <a:rPr lang="en-US" sz="3200" dirty="0" err="1" smtClean="0">
                <a:solidFill>
                  <a:srgbClr val="4F81BD"/>
                </a:solidFill>
              </a:rPr>
              <a:t>hệ</a:t>
            </a:r>
            <a:r>
              <a:rPr lang="en-US" sz="3200" dirty="0" smtClean="0">
                <a:solidFill>
                  <a:srgbClr val="4F81BD"/>
                </a:solidFill>
              </a:rPr>
              <a:t> </a:t>
            </a:r>
            <a:r>
              <a:rPr lang="en-US" sz="3200" dirty="0" err="1" smtClean="0">
                <a:solidFill>
                  <a:srgbClr val="4F81BD"/>
                </a:solidFill>
              </a:rPr>
              <a:t>quyền</a:t>
            </a:r>
            <a:r>
              <a:rPr lang="en-US" sz="3200" dirty="0" smtClean="0">
                <a:solidFill>
                  <a:srgbClr val="4F81BD"/>
                </a:solidFill>
              </a:rPr>
              <a:t> </a:t>
            </a:r>
            <a:r>
              <a:rPr lang="en-US" sz="3200" dirty="0" err="1" smtClean="0">
                <a:solidFill>
                  <a:srgbClr val="4F81BD"/>
                </a:solidFill>
              </a:rPr>
              <a:t>lực</a:t>
            </a:r>
            <a:r>
              <a:rPr lang="en-US" sz="3200" dirty="0" smtClean="0">
                <a:solidFill>
                  <a:srgbClr val="4F81BD"/>
                </a:solidFill>
              </a:rPr>
              <a:t> </a:t>
            </a:r>
            <a:r>
              <a:rPr lang="en-US" sz="3200" dirty="0" err="1" smtClean="0">
                <a:solidFill>
                  <a:srgbClr val="4F81BD"/>
                </a:solidFill>
              </a:rPr>
              <a:t>xã</a:t>
            </a:r>
            <a:r>
              <a:rPr lang="en-US" sz="3200" dirty="0" smtClean="0">
                <a:solidFill>
                  <a:srgbClr val="4F81BD"/>
                </a:solidFill>
              </a:rPr>
              <a:t> </a:t>
            </a:r>
            <a:r>
              <a:rPr lang="en-US" sz="3200" dirty="0" err="1" smtClean="0">
                <a:solidFill>
                  <a:srgbClr val="4F81BD"/>
                </a:solidFill>
              </a:rPr>
              <a:t>hội</a:t>
            </a:r>
            <a:r>
              <a:rPr lang="en-US" sz="3200" dirty="0" smtClean="0">
                <a:solidFill>
                  <a:srgbClr val="4F81BD"/>
                </a:solidFill>
              </a:rPr>
              <a:t> </a:t>
            </a:r>
            <a:r>
              <a:rPr lang="en-US" sz="3200" dirty="0" err="1" smtClean="0">
                <a:solidFill>
                  <a:srgbClr val="4F81BD"/>
                </a:solidFill>
              </a:rPr>
              <a:t>giữa</a:t>
            </a:r>
            <a:r>
              <a:rPr lang="en-US" sz="3200" dirty="0" smtClean="0">
                <a:solidFill>
                  <a:srgbClr val="4F81BD"/>
                </a:solidFill>
              </a:rPr>
              <a:t> </a:t>
            </a:r>
            <a:r>
              <a:rPr lang="en-US" sz="3200" dirty="0" err="1" smtClean="0">
                <a:solidFill>
                  <a:srgbClr val="4F81BD"/>
                </a:solidFill>
              </a:rPr>
              <a:t>những</a:t>
            </a:r>
            <a:r>
              <a:rPr lang="en-US" sz="3200" dirty="0" smtClean="0">
                <a:solidFill>
                  <a:srgbClr val="4F81BD"/>
                </a:solidFill>
              </a:rPr>
              <a:t> </a:t>
            </a:r>
            <a:r>
              <a:rPr lang="en-US" sz="3200" dirty="0" err="1" smtClean="0">
                <a:solidFill>
                  <a:srgbClr val="4F81BD"/>
                </a:solidFill>
              </a:rPr>
              <a:t>người</a:t>
            </a:r>
            <a:r>
              <a:rPr lang="en-US" sz="3200" dirty="0" smtClean="0">
                <a:solidFill>
                  <a:srgbClr val="4F81BD"/>
                </a:solidFill>
              </a:rPr>
              <a:t> </a:t>
            </a:r>
            <a:r>
              <a:rPr lang="en-US" sz="3200" dirty="0" err="1" smtClean="0">
                <a:solidFill>
                  <a:srgbClr val="4F81BD"/>
                </a:solidFill>
              </a:rPr>
              <a:t>nông</a:t>
            </a:r>
            <a:r>
              <a:rPr lang="en-US" sz="3200" dirty="0" smtClean="0">
                <a:solidFill>
                  <a:srgbClr val="4F81BD"/>
                </a:solidFill>
              </a:rPr>
              <a:t> </a:t>
            </a:r>
            <a:r>
              <a:rPr lang="en-US" sz="3200" dirty="0" err="1" smtClean="0">
                <a:solidFill>
                  <a:srgbClr val="4F81BD"/>
                </a:solidFill>
              </a:rPr>
              <a:t>dân</a:t>
            </a:r>
            <a:endParaRPr lang="en-US" sz="3200" dirty="0">
              <a:solidFill>
                <a:srgbClr val="4F81BD"/>
              </a:solidFill>
            </a:endParaRPr>
          </a:p>
        </p:txBody>
      </p:sp>
      <p:sp>
        <p:nvSpPr>
          <p:cNvPr id="6" name="Slide Number Placeholder 7"/>
          <p:cNvSpPr txBox="1">
            <a:spLocks/>
          </p:cNvSpPr>
          <p:nvPr/>
        </p:nvSpPr>
        <p:spPr>
          <a:xfrm>
            <a:off x="7840130" y="-26456"/>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63BC4C-3F9F-A145-8697-70790EC2FCE2}" type="slidenum">
              <a:rPr lang="en-US" sz="2400" smtClean="0">
                <a:solidFill>
                  <a:srgbClr val="1F497D"/>
                </a:solidFill>
              </a:rPr>
              <a:pPr/>
              <a:t>11</a:t>
            </a:fld>
            <a:r>
              <a:rPr lang="en-US" sz="2400" dirty="0" smtClean="0">
                <a:solidFill>
                  <a:srgbClr val="1F497D"/>
                </a:solidFill>
              </a:rPr>
              <a:t>/1</a:t>
            </a:r>
            <a:r>
              <a:rPr lang="ja-JP" altLang="ja-JP" sz="2400" dirty="0">
                <a:solidFill>
                  <a:srgbClr val="1F497D"/>
                </a:solidFill>
              </a:rPr>
              <a:t>9</a:t>
            </a:r>
            <a:endParaRPr lang="en-US" sz="2400" dirty="0">
              <a:solidFill>
                <a:srgbClr val="1F497D"/>
              </a:solidFill>
            </a:endParaRPr>
          </a:p>
        </p:txBody>
      </p:sp>
    </p:spTree>
    <p:extLst>
      <p:ext uri="{BB962C8B-B14F-4D97-AF65-F5344CB8AC3E}">
        <p14:creationId xmlns:p14="http://schemas.microsoft.com/office/powerpoint/2010/main" val="197333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938712"/>
          </a:xfrm>
        </p:spPr>
        <p:txBody>
          <a:bodyPr>
            <a:normAutofit/>
          </a:bodyPr>
          <a:lstStyle/>
          <a:p>
            <a:pPr marL="0" indent="0">
              <a:buNone/>
            </a:pPr>
            <a:r>
              <a:rPr lang="en-US" dirty="0" err="1" smtClean="0"/>
              <a:t>Thay</a:t>
            </a:r>
            <a:r>
              <a:rPr lang="en-US" dirty="0" smtClean="0"/>
              <a:t> </a:t>
            </a:r>
            <a:r>
              <a:rPr lang="en-US" dirty="0" err="1" smtClean="0"/>
              <a:t>đổi</a:t>
            </a:r>
            <a:r>
              <a:rPr lang="en-US" dirty="0" smtClean="0"/>
              <a:t> </a:t>
            </a:r>
            <a:r>
              <a:rPr lang="en-US" dirty="0" err="1" smtClean="0"/>
              <a:t>tiềm</a:t>
            </a:r>
            <a:r>
              <a:rPr lang="en-US" dirty="0" smtClean="0"/>
              <a:t> </a:t>
            </a:r>
            <a:r>
              <a:rPr lang="en-US" dirty="0" err="1" smtClean="0"/>
              <a:t>năng</a:t>
            </a:r>
            <a:endParaRPr lang="en-US" dirty="0" smtClean="0"/>
          </a:p>
          <a:p>
            <a:pPr marL="0" indent="0">
              <a:buNone/>
            </a:pPr>
            <a:endParaRPr lang="en-US" dirty="0" smtClean="0"/>
          </a:p>
          <a:p>
            <a:r>
              <a:rPr lang="en-US" dirty="0" err="1" smtClean="0"/>
              <a:t>Mở</a:t>
            </a:r>
            <a:r>
              <a:rPr lang="en-US" dirty="0" smtClean="0"/>
              <a:t> </a:t>
            </a:r>
            <a:r>
              <a:rPr lang="en-US" dirty="0" err="1" smtClean="0"/>
              <a:t>nhà</a:t>
            </a:r>
            <a:r>
              <a:rPr lang="en-US" dirty="0" smtClean="0"/>
              <a:t> </a:t>
            </a:r>
            <a:r>
              <a:rPr lang="en-US" dirty="0" err="1" smtClean="0"/>
              <a:t>má</a:t>
            </a:r>
            <a:r>
              <a:rPr lang="en-US" dirty="0" err="1" smtClean="0"/>
              <a:t>y</a:t>
            </a:r>
            <a:r>
              <a:rPr lang="en-US" dirty="0" smtClean="0"/>
              <a:t> </a:t>
            </a:r>
            <a:r>
              <a:rPr lang="en-US" dirty="0" err="1" smtClean="0"/>
              <a:t>mới</a:t>
            </a:r>
            <a:endParaRPr lang="en-US" dirty="0" smtClean="0"/>
          </a:p>
          <a:p>
            <a:pPr marL="0" indent="0">
              <a:buNone/>
            </a:pPr>
            <a:r>
              <a:rPr lang="en-US" dirty="0" smtClean="0"/>
              <a:t>HOẶC</a:t>
            </a:r>
            <a:endParaRPr lang="en-US" dirty="0" smtClean="0"/>
          </a:p>
          <a:p>
            <a:r>
              <a:rPr lang="en-US" dirty="0" err="1" smtClean="0"/>
              <a:t>Giá</a:t>
            </a:r>
            <a:r>
              <a:rPr lang="en-US" dirty="0" smtClean="0"/>
              <a:t> </a:t>
            </a:r>
            <a:r>
              <a:rPr lang="en-US" dirty="0" err="1" smtClean="0"/>
              <a:t>sắn</a:t>
            </a:r>
            <a:r>
              <a:rPr lang="en-US" dirty="0" smtClean="0"/>
              <a:t> </a:t>
            </a:r>
            <a:r>
              <a:rPr lang="en-US" dirty="0" err="1" smtClean="0"/>
              <a:t>giảm</a:t>
            </a:r>
            <a:r>
              <a:rPr lang="en-US" dirty="0" smtClean="0"/>
              <a:t> </a:t>
            </a:r>
            <a:r>
              <a:rPr lang="en-US" dirty="0" err="1" smtClean="0"/>
              <a:t>xuống</a:t>
            </a:r>
            <a:endParaRPr lang="en-US" dirty="0" smtClean="0"/>
          </a:p>
          <a:p>
            <a:pPr marL="0" indent="0">
              <a:buNone/>
            </a:pPr>
            <a:endParaRPr lang="en-US" dirty="0"/>
          </a:p>
          <a:p>
            <a:pPr marL="0" indent="0">
              <a:buNone/>
            </a:pPr>
            <a:r>
              <a:rPr lang="en-US" dirty="0" smtClean="0"/>
              <a:t>Ai </a:t>
            </a:r>
            <a:r>
              <a:rPr lang="en-US" dirty="0" err="1" smtClean="0"/>
              <a:t>là</a:t>
            </a:r>
            <a:r>
              <a:rPr lang="en-US" dirty="0" smtClean="0"/>
              <a:t> </a:t>
            </a:r>
            <a:r>
              <a:rPr lang="en-US" dirty="0" err="1" smtClean="0"/>
              <a:t>người</a:t>
            </a:r>
            <a:r>
              <a:rPr lang="en-US" dirty="0" smtClean="0"/>
              <a:t> </a:t>
            </a:r>
            <a:r>
              <a:rPr lang="en-US" dirty="0" err="1" smtClean="0"/>
              <a:t>được</a:t>
            </a:r>
            <a:r>
              <a:rPr lang="en-US" dirty="0" smtClean="0"/>
              <a:t> </a:t>
            </a:r>
            <a:r>
              <a:rPr lang="en-US" dirty="0" err="1" smtClean="0"/>
              <a:t>và</a:t>
            </a:r>
            <a:r>
              <a:rPr lang="en-US" dirty="0" smtClean="0"/>
              <a:t> </a:t>
            </a:r>
            <a:r>
              <a:rPr lang="en-US" dirty="0" err="1" smtClean="0"/>
              <a:t>ai</a:t>
            </a:r>
            <a:r>
              <a:rPr lang="en-US" dirty="0" smtClean="0"/>
              <a:t> </a:t>
            </a:r>
            <a:r>
              <a:rPr lang="en-US" dirty="0" err="1" smtClean="0"/>
              <a:t>là</a:t>
            </a:r>
            <a:r>
              <a:rPr lang="en-US" dirty="0" smtClean="0"/>
              <a:t> </a:t>
            </a:r>
            <a:r>
              <a:rPr lang="en-US" dirty="0" err="1" smtClean="0"/>
              <a:t>người</a:t>
            </a:r>
            <a:r>
              <a:rPr lang="en-US" dirty="0" smtClean="0"/>
              <a:t> </a:t>
            </a:r>
            <a:r>
              <a:rPr lang="en-US" dirty="0" err="1" smtClean="0"/>
              <a:t>mất</a:t>
            </a:r>
            <a:r>
              <a:rPr lang="en-US" dirty="0" smtClean="0"/>
              <a:t> </a:t>
            </a:r>
            <a:r>
              <a:rPr lang="en-US" dirty="0" err="1" smtClean="0"/>
              <a:t>và</a:t>
            </a:r>
            <a:r>
              <a:rPr lang="en-US" dirty="0" smtClean="0"/>
              <a:t> </a:t>
            </a:r>
            <a:r>
              <a:rPr lang="en-US" dirty="0" err="1" smtClean="0"/>
              <a:t>tại</a:t>
            </a:r>
            <a:r>
              <a:rPr lang="en-US" dirty="0" smtClean="0"/>
              <a:t> </a:t>
            </a:r>
            <a:r>
              <a:rPr lang="en-US" dirty="0" err="1" smtClean="0"/>
              <a:t>sao</a:t>
            </a:r>
            <a:r>
              <a:rPr lang="en-US" dirty="0" smtClean="0"/>
              <a:t>? </a:t>
            </a: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F563BC4C-3F9F-A145-8697-70790EC2FCE2}" type="slidenum">
              <a:rPr lang="en-US" smtClean="0"/>
              <a:t>12</a:t>
            </a:fld>
            <a:endParaRPr lang="en-US"/>
          </a:p>
        </p:txBody>
      </p:sp>
      <p:sp>
        <p:nvSpPr>
          <p:cNvPr id="6" name="Title 1"/>
          <p:cNvSpPr>
            <a:spLocks noGrp="1"/>
          </p:cNvSpPr>
          <p:nvPr>
            <p:ph type="title"/>
          </p:nvPr>
        </p:nvSpPr>
        <p:spPr>
          <a:xfrm>
            <a:off x="0" y="439209"/>
            <a:ext cx="8229600" cy="978429"/>
          </a:xfrm>
        </p:spPr>
        <p:txBody>
          <a:bodyPr>
            <a:normAutofit fontScale="90000"/>
          </a:bodyPr>
          <a:lstStyle/>
          <a:p>
            <a:r>
              <a:rPr lang="en-US" sz="3200" dirty="0" err="1" smtClean="0">
                <a:solidFill>
                  <a:srgbClr val="4F81BD"/>
                </a:solidFill>
              </a:rPr>
              <a:t>Bước</a:t>
            </a:r>
            <a:r>
              <a:rPr lang="en-US" sz="3200" dirty="0" smtClean="0">
                <a:solidFill>
                  <a:srgbClr val="4F81BD"/>
                </a:solidFill>
              </a:rPr>
              <a:t> </a:t>
            </a:r>
            <a:r>
              <a:rPr lang="ja-JP" altLang="ja-JP" sz="3200" dirty="0">
                <a:solidFill>
                  <a:srgbClr val="4F81BD"/>
                </a:solidFill>
              </a:rPr>
              <a:t>3</a:t>
            </a:r>
            <a:r>
              <a:rPr lang="en-US" sz="3200" dirty="0" smtClean="0">
                <a:solidFill>
                  <a:srgbClr val="4F81BD"/>
                </a:solidFill>
              </a:rPr>
              <a:t>: </a:t>
            </a:r>
            <a:r>
              <a:rPr lang="en-US" sz="3200" dirty="0" err="1" smtClean="0">
                <a:solidFill>
                  <a:srgbClr val="4F81BD"/>
                </a:solidFill>
              </a:rPr>
              <a:t>Giải</a:t>
            </a:r>
            <a:r>
              <a:rPr lang="en-US" sz="3200" dirty="0" smtClean="0">
                <a:solidFill>
                  <a:srgbClr val="4F81BD"/>
                </a:solidFill>
              </a:rPr>
              <a:t> </a:t>
            </a:r>
            <a:r>
              <a:rPr lang="en-US" sz="3200" dirty="0" err="1" smtClean="0">
                <a:solidFill>
                  <a:srgbClr val="4F81BD"/>
                </a:solidFill>
              </a:rPr>
              <a:t>thích</a:t>
            </a:r>
            <a:r>
              <a:rPr lang="en-US" sz="3200" dirty="0" smtClean="0">
                <a:solidFill>
                  <a:srgbClr val="4F81BD"/>
                </a:solidFill>
              </a:rPr>
              <a:t> </a:t>
            </a:r>
            <a:r>
              <a:rPr lang="en-US" sz="3200" dirty="0" err="1" smtClean="0">
                <a:solidFill>
                  <a:srgbClr val="4F81BD"/>
                </a:solidFill>
              </a:rPr>
              <a:t>tác</a:t>
            </a:r>
            <a:r>
              <a:rPr lang="en-US" sz="3200" dirty="0" smtClean="0">
                <a:solidFill>
                  <a:srgbClr val="4F81BD"/>
                </a:solidFill>
              </a:rPr>
              <a:t> </a:t>
            </a:r>
            <a:r>
              <a:rPr lang="en-US" sz="3200" dirty="0" err="1" smtClean="0">
                <a:solidFill>
                  <a:srgbClr val="4F81BD"/>
                </a:solidFill>
              </a:rPr>
              <a:t>động</a:t>
            </a:r>
            <a:r>
              <a:rPr lang="en-US" sz="3200" dirty="0" smtClean="0">
                <a:solidFill>
                  <a:srgbClr val="4F81BD"/>
                </a:solidFill>
              </a:rPr>
              <a:t> </a:t>
            </a:r>
            <a:r>
              <a:rPr lang="en-US" sz="3200" dirty="0" err="1" smtClean="0">
                <a:solidFill>
                  <a:srgbClr val="4F81BD"/>
                </a:solidFill>
              </a:rPr>
              <a:t>tiềm</a:t>
            </a:r>
            <a:r>
              <a:rPr lang="en-US" sz="3200" dirty="0" smtClean="0">
                <a:solidFill>
                  <a:srgbClr val="4F81BD"/>
                </a:solidFill>
              </a:rPr>
              <a:t> </a:t>
            </a:r>
            <a:r>
              <a:rPr lang="en-US" sz="3200" dirty="0" err="1" smtClean="0">
                <a:solidFill>
                  <a:srgbClr val="4F81BD"/>
                </a:solidFill>
              </a:rPr>
              <a:t>năng</a:t>
            </a:r>
            <a:r>
              <a:rPr lang="en-US" sz="3200" dirty="0" smtClean="0">
                <a:solidFill>
                  <a:srgbClr val="4F81BD"/>
                </a:solidFill>
              </a:rPr>
              <a:t> </a:t>
            </a:r>
            <a:r>
              <a:rPr lang="en-US" sz="3200" dirty="0" err="1" smtClean="0">
                <a:solidFill>
                  <a:srgbClr val="4F81BD"/>
                </a:solidFill>
              </a:rPr>
              <a:t>của</a:t>
            </a:r>
            <a:r>
              <a:rPr lang="en-US" sz="3200" dirty="0" smtClean="0">
                <a:solidFill>
                  <a:srgbClr val="4F81BD"/>
                </a:solidFill>
              </a:rPr>
              <a:t> </a:t>
            </a:r>
            <a:r>
              <a:rPr lang="en-US" sz="3200" dirty="0" err="1" smtClean="0">
                <a:solidFill>
                  <a:srgbClr val="4F81BD"/>
                </a:solidFill>
              </a:rPr>
              <a:t>sự</a:t>
            </a:r>
            <a:r>
              <a:rPr lang="en-US" sz="3200" dirty="0" smtClean="0">
                <a:solidFill>
                  <a:srgbClr val="4F81BD"/>
                </a:solidFill>
              </a:rPr>
              <a:t> </a:t>
            </a:r>
            <a:r>
              <a:rPr lang="en-US" sz="3200" dirty="0" err="1" smtClean="0">
                <a:solidFill>
                  <a:srgbClr val="4F81BD"/>
                </a:solidFill>
              </a:rPr>
              <a:t>thay</a:t>
            </a:r>
            <a:r>
              <a:rPr lang="en-US" sz="3200" dirty="0" smtClean="0">
                <a:solidFill>
                  <a:srgbClr val="4F81BD"/>
                </a:solidFill>
              </a:rPr>
              <a:t> </a:t>
            </a:r>
            <a:r>
              <a:rPr lang="en-US" sz="3200" dirty="0" err="1" smtClean="0">
                <a:solidFill>
                  <a:srgbClr val="4F81BD"/>
                </a:solidFill>
              </a:rPr>
              <a:t>đổi</a:t>
            </a:r>
            <a:r>
              <a:rPr lang="en-US" sz="3200" dirty="0" smtClean="0">
                <a:solidFill>
                  <a:srgbClr val="4F81BD"/>
                </a:solidFill>
              </a:rPr>
              <a:t> </a:t>
            </a:r>
            <a:r>
              <a:rPr lang="en-US" sz="3200" dirty="0" err="1" smtClean="0">
                <a:solidFill>
                  <a:srgbClr val="4F81BD"/>
                </a:solidFill>
              </a:rPr>
              <a:t>lên</a:t>
            </a:r>
            <a:r>
              <a:rPr lang="en-US" sz="3200" dirty="0" smtClean="0">
                <a:solidFill>
                  <a:srgbClr val="4F81BD"/>
                </a:solidFill>
              </a:rPr>
              <a:t> </a:t>
            </a:r>
            <a:r>
              <a:rPr lang="en-US" sz="3200" dirty="0" err="1" smtClean="0">
                <a:solidFill>
                  <a:srgbClr val="4F81BD"/>
                </a:solidFill>
              </a:rPr>
              <a:t>các</a:t>
            </a:r>
            <a:r>
              <a:rPr lang="en-US" sz="3200" dirty="0" smtClean="0">
                <a:solidFill>
                  <a:srgbClr val="4F81BD"/>
                </a:solidFill>
              </a:rPr>
              <a:t> </a:t>
            </a:r>
            <a:r>
              <a:rPr lang="en-US" sz="3200" dirty="0" err="1" smtClean="0">
                <a:solidFill>
                  <a:srgbClr val="4F81BD"/>
                </a:solidFill>
              </a:rPr>
              <a:t>nhóm</a:t>
            </a:r>
            <a:r>
              <a:rPr lang="en-US" sz="3200" dirty="0" smtClean="0">
                <a:solidFill>
                  <a:srgbClr val="4F81BD"/>
                </a:solidFill>
              </a:rPr>
              <a:t> </a:t>
            </a:r>
            <a:r>
              <a:rPr lang="en-US" sz="3200" dirty="0" err="1" smtClean="0">
                <a:solidFill>
                  <a:srgbClr val="4F81BD"/>
                </a:solidFill>
              </a:rPr>
              <a:t>xã</a:t>
            </a:r>
            <a:r>
              <a:rPr lang="en-US" sz="3200" dirty="0" smtClean="0">
                <a:solidFill>
                  <a:srgbClr val="4F81BD"/>
                </a:solidFill>
              </a:rPr>
              <a:t> </a:t>
            </a:r>
            <a:r>
              <a:rPr lang="en-US" sz="3200" dirty="0" err="1" smtClean="0">
                <a:solidFill>
                  <a:srgbClr val="4F81BD"/>
                </a:solidFill>
              </a:rPr>
              <a:t>hội</a:t>
            </a:r>
            <a:r>
              <a:rPr lang="en-US" sz="3200" dirty="0" smtClean="0">
                <a:solidFill>
                  <a:srgbClr val="4F81BD"/>
                </a:solidFill>
              </a:rPr>
              <a:t> </a:t>
            </a:r>
            <a:r>
              <a:rPr lang="en-US" sz="3200" dirty="0" err="1" smtClean="0">
                <a:solidFill>
                  <a:srgbClr val="4F81BD"/>
                </a:solidFill>
              </a:rPr>
              <a:t>khác</a:t>
            </a:r>
            <a:r>
              <a:rPr lang="en-US" sz="3200" dirty="0" smtClean="0">
                <a:solidFill>
                  <a:srgbClr val="4F81BD"/>
                </a:solidFill>
              </a:rPr>
              <a:t> </a:t>
            </a:r>
            <a:r>
              <a:rPr lang="en-US" sz="3200" dirty="0" err="1" smtClean="0">
                <a:solidFill>
                  <a:srgbClr val="4F81BD"/>
                </a:solidFill>
              </a:rPr>
              <a:t>nhau</a:t>
            </a:r>
            <a:r>
              <a:rPr lang="en-US" sz="3200" dirty="0" smtClean="0">
                <a:solidFill>
                  <a:srgbClr val="4F81BD"/>
                </a:solidFill>
              </a:rPr>
              <a:t/>
            </a:r>
            <a:br>
              <a:rPr lang="en-US" sz="3200" dirty="0" smtClean="0">
                <a:solidFill>
                  <a:srgbClr val="4F81BD"/>
                </a:solidFill>
              </a:rPr>
            </a:br>
            <a:r>
              <a:rPr lang="en-US" sz="3200" dirty="0" smtClean="0">
                <a:solidFill>
                  <a:srgbClr val="4F81BD"/>
                </a:solidFill>
              </a:rPr>
              <a:t> </a:t>
            </a:r>
            <a:endParaRPr lang="en-US" sz="3200" dirty="0">
              <a:solidFill>
                <a:srgbClr val="4F81BD"/>
              </a:solidFill>
            </a:endParaRPr>
          </a:p>
        </p:txBody>
      </p:sp>
      <p:sp>
        <p:nvSpPr>
          <p:cNvPr id="7" name="Slide Number Placeholder 7"/>
          <p:cNvSpPr txBox="1">
            <a:spLocks/>
          </p:cNvSpPr>
          <p:nvPr/>
        </p:nvSpPr>
        <p:spPr>
          <a:xfrm>
            <a:off x="7857063" y="-26456"/>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63BC4C-3F9F-A145-8697-70790EC2FCE2}" type="slidenum">
              <a:rPr lang="en-US" sz="2400" smtClean="0">
                <a:solidFill>
                  <a:srgbClr val="1F497D"/>
                </a:solidFill>
              </a:rPr>
              <a:pPr/>
              <a:t>12</a:t>
            </a:fld>
            <a:r>
              <a:rPr lang="en-US" sz="2400" dirty="0" smtClean="0">
                <a:solidFill>
                  <a:srgbClr val="1F497D"/>
                </a:solidFill>
              </a:rPr>
              <a:t>/1</a:t>
            </a:r>
            <a:r>
              <a:rPr lang="ja-JP" altLang="ja-JP" sz="2400" dirty="0">
                <a:solidFill>
                  <a:srgbClr val="1F497D"/>
                </a:solidFill>
              </a:rPr>
              <a:t>9</a:t>
            </a:r>
            <a:endParaRPr lang="en-US" sz="2400" dirty="0">
              <a:solidFill>
                <a:srgbClr val="1F497D"/>
              </a:solidFill>
            </a:endParaRPr>
          </a:p>
        </p:txBody>
      </p:sp>
    </p:spTree>
    <p:extLst>
      <p:ext uri="{BB962C8B-B14F-4D97-AF65-F5344CB8AC3E}">
        <p14:creationId xmlns:p14="http://schemas.microsoft.com/office/powerpoint/2010/main" val="260899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63BC4C-3F9F-A145-8697-70790EC2FCE2}" type="slidenum">
              <a:rPr lang="en-US" smtClean="0"/>
              <a:t>13</a:t>
            </a:fld>
            <a:endParaRPr lang="en-US"/>
          </a:p>
        </p:txBody>
      </p:sp>
      <p:sp>
        <p:nvSpPr>
          <p:cNvPr id="6" name="Title 1"/>
          <p:cNvSpPr>
            <a:spLocks noGrp="1"/>
          </p:cNvSpPr>
          <p:nvPr>
            <p:ph type="title"/>
          </p:nvPr>
        </p:nvSpPr>
        <p:spPr>
          <a:xfrm>
            <a:off x="445060" y="625325"/>
            <a:ext cx="8229600" cy="978429"/>
          </a:xfrm>
        </p:spPr>
        <p:txBody>
          <a:bodyPr>
            <a:normAutofit fontScale="90000"/>
          </a:bodyPr>
          <a:lstStyle/>
          <a:p>
            <a:r>
              <a:rPr lang="en-US" sz="3200" dirty="0" err="1" smtClean="0">
                <a:solidFill>
                  <a:srgbClr val="4F81BD"/>
                </a:solidFill>
              </a:rPr>
              <a:t>Bước</a:t>
            </a:r>
            <a:r>
              <a:rPr lang="en-US" sz="3200" dirty="0" smtClean="0">
                <a:solidFill>
                  <a:srgbClr val="4F81BD"/>
                </a:solidFill>
              </a:rPr>
              <a:t> </a:t>
            </a:r>
            <a:r>
              <a:rPr lang="ja-JP" altLang="ja-JP" sz="3200" dirty="0">
                <a:solidFill>
                  <a:srgbClr val="4F81BD"/>
                </a:solidFill>
              </a:rPr>
              <a:t>3</a:t>
            </a:r>
            <a:r>
              <a:rPr lang="en-US" sz="3200" dirty="0" smtClean="0">
                <a:solidFill>
                  <a:srgbClr val="4F81BD"/>
                </a:solidFill>
              </a:rPr>
              <a:t>: </a:t>
            </a:r>
            <a:r>
              <a:rPr lang="en-US" sz="3200" dirty="0" err="1" smtClean="0">
                <a:solidFill>
                  <a:srgbClr val="4F81BD"/>
                </a:solidFill>
              </a:rPr>
              <a:t>Giải</a:t>
            </a:r>
            <a:r>
              <a:rPr lang="en-US" sz="3200" dirty="0" smtClean="0">
                <a:solidFill>
                  <a:srgbClr val="4F81BD"/>
                </a:solidFill>
              </a:rPr>
              <a:t> </a:t>
            </a:r>
            <a:r>
              <a:rPr lang="en-US" sz="3200" dirty="0" err="1" smtClean="0">
                <a:solidFill>
                  <a:srgbClr val="4F81BD"/>
                </a:solidFill>
              </a:rPr>
              <a:t>thích</a:t>
            </a:r>
            <a:r>
              <a:rPr lang="en-US" sz="3200" dirty="0" smtClean="0">
                <a:solidFill>
                  <a:srgbClr val="4F81BD"/>
                </a:solidFill>
              </a:rPr>
              <a:t> </a:t>
            </a:r>
            <a:r>
              <a:rPr lang="en-US" sz="3200" dirty="0" err="1" smtClean="0">
                <a:solidFill>
                  <a:srgbClr val="4F81BD"/>
                </a:solidFill>
              </a:rPr>
              <a:t>tác</a:t>
            </a:r>
            <a:r>
              <a:rPr lang="en-US" sz="3200" dirty="0" smtClean="0">
                <a:solidFill>
                  <a:srgbClr val="4F81BD"/>
                </a:solidFill>
              </a:rPr>
              <a:t> </a:t>
            </a:r>
            <a:r>
              <a:rPr lang="en-US" sz="3200" dirty="0" err="1" smtClean="0">
                <a:solidFill>
                  <a:srgbClr val="4F81BD"/>
                </a:solidFill>
              </a:rPr>
              <a:t>động</a:t>
            </a:r>
            <a:r>
              <a:rPr lang="en-US" sz="3200" dirty="0" smtClean="0">
                <a:solidFill>
                  <a:srgbClr val="4F81BD"/>
                </a:solidFill>
              </a:rPr>
              <a:t> </a:t>
            </a:r>
            <a:r>
              <a:rPr lang="en-US" sz="3200" dirty="0" err="1" smtClean="0">
                <a:solidFill>
                  <a:srgbClr val="4F81BD"/>
                </a:solidFill>
              </a:rPr>
              <a:t>tiềm</a:t>
            </a:r>
            <a:r>
              <a:rPr lang="en-US" sz="3200" dirty="0" smtClean="0">
                <a:solidFill>
                  <a:srgbClr val="4F81BD"/>
                </a:solidFill>
              </a:rPr>
              <a:t> </a:t>
            </a:r>
            <a:r>
              <a:rPr lang="en-US" sz="3200" dirty="0" err="1" smtClean="0">
                <a:solidFill>
                  <a:srgbClr val="4F81BD"/>
                </a:solidFill>
              </a:rPr>
              <a:t>năng</a:t>
            </a:r>
            <a:r>
              <a:rPr lang="en-US" sz="3200" dirty="0" smtClean="0">
                <a:solidFill>
                  <a:srgbClr val="4F81BD"/>
                </a:solidFill>
              </a:rPr>
              <a:t> </a:t>
            </a:r>
            <a:r>
              <a:rPr lang="en-US" sz="3200" dirty="0" err="1" smtClean="0">
                <a:solidFill>
                  <a:srgbClr val="4F81BD"/>
                </a:solidFill>
              </a:rPr>
              <a:t>của</a:t>
            </a:r>
            <a:r>
              <a:rPr lang="en-US" sz="3200" dirty="0" smtClean="0">
                <a:solidFill>
                  <a:srgbClr val="4F81BD"/>
                </a:solidFill>
              </a:rPr>
              <a:t> </a:t>
            </a:r>
            <a:r>
              <a:rPr lang="en-US" sz="3200" dirty="0" err="1" smtClean="0">
                <a:solidFill>
                  <a:srgbClr val="4F81BD"/>
                </a:solidFill>
              </a:rPr>
              <a:t>sự</a:t>
            </a:r>
            <a:r>
              <a:rPr lang="en-US" sz="3200" dirty="0" smtClean="0">
                <a:solidFill>
                  <a:srgbClr val="4F81BD"/>
                </a:solidFill>
              </a:rPr>
              <a:t> </a:t>
            </a:r>
            <a:r>
              <a:rPr lang="en-US" sz="3200" dirty="0" err="1" smtClean="0">
                <a:solidFill>
                  <a:srgbClr val="4F81BD"/>
                </a:solidFill>
              </a:rPr>
              <a:t>thay</a:t>
            </a:r>
            <a:r>
              <a:rPr lang="en-US" sz="3200" dirty="0" smtClean="0">
                <a:solidFill>
                  <a:srgbClr val="4F81BD"/>
                </a:solidFill>
              </a:rPr>
              <a:t> </a:t>
            </a:r>
            <a:r>
              <a:rPr lang="en-US" sz="3200" dirty="0" err="1" smtClean="0">
                <a:solidFill>
                  <a:srgbClr val="4F81BD"/>
                </a:solidFill>
              </a:rPr>
              <a:t>đổi</a:t>
            </a:r>
            <a:r>
              <a:rPr lang="en-US" sz="3200" dirty="0" smtClean="0">
                <a:solidFill>
                  <a:srgbClr val="4F81BD"/>
                </a:solidFill>
              </a:rPr>
              <a:t> </a:t>
            </a:r>
            <a:r>
              <a:rPr lang="en-US" sz="3200" dirty="0" err="1" smtClean="0">
                <a:solidFill>
                  <a:srgbClr val="4F81BD"/>
                </a:solidFill>
              </a:rPr>
              <a:t>lên</a:t>
            </a:r>
            <a:r>
              <a:rPr lang="en-US" sz="3200" dirty="0" smtClean="0">
                <a:solidFill>
                  <a:srgbClr val="4F81BD"/>
                </a:solidFill>
              </a:rPr>
              <a:t> </a:t>
            </a:r>
            <a:r>
              <a:rPr lang="en-US" sz="3200" dirty="0" err="1" smtClean="0">
                <a:solidFill>
                  <a:srgbClr val="4F81BD"/>
                </a:solidFill>
              </a:rPr>
              <a:t>các</a:t>
            </a:r>
            <a:r>
              <a:rPr lang="en-US" sz="3200" dirty="0" smtClean="0">
                <a:solidFill>
                  <a:srgbClr val="4F81BD"/>
                </a:solidFill>
              </a:rPr>
              <a:t> </a:t>
            </a:r>
            <a:r>
              <a:rPr lang="en-US" sz="3200" dirty="0" err="1" smtClean="0">
                <a:solidFill>
                  <a:srgbClr val="4F81BD"/>
                </a:solidFill>
              </a:rPr>
              <a:t>nhóm</a:t>
            </a:r>
            <a:r>
              <a:rPr lang="en-US" sz="3200" dirty="0" smtClean="0">
                <a:solidFill>
                  <a:srgbClr val="4F81BD"/>
                </a:solidFill>
              </a:rPr>
              <a:t> </a:t>
            </a:r>
            <a:r>
              <a:rPr lang="en-US" sz="3200" dirty="0" err="1" smtClean="0">
                <a:solidFill>
                  <a:srgbClr val="4F81BD"/>
                </a:solidFill>
              </a:rPr>
              <a:t>xã</a:t>
            </a:r>
            <a:r>
              <a:rPr lang="en-US" sz="3200" dirty="0" smtClean="0">
                <a:solidFill>
                  <a:srgbClr val="4F81BD"/>
                </a:solidFill>
              </a:rPr>
              <a:t> </a:t>
            </a:r>
            <a:r>
              <a:rPr lang="en-US" sz="3200" dirty="0" err="1" smtClean="0">
                <a:solidFill>
                  <a:srgbClr val="4F81BD"/>
                </a:solidFill>
              </a:rPr>
              <a:t>hội</a:t>
            </a:r>
            <a:r>
              <a:rPr lang="en-US" sz="3200" dirty="0" smtClean="0">
                <a:solidFill>
                  <a:srgbClr val="4F81BD"/>
                </a:solidFill>
              </a:rPr>
              <a:t> </a:t>
            </a:r>
            <a:r>
              <a:rPr lang="en-US" sz="3200" dirty="0" err="1" smtClean="0">
                <a:solidFill>
                  <a:srgbClr val="4F81BD"/>
                </a:solidFill>
              </a:rPr>
              <a:t>khác</a:t>
            </a:r>
            <a:r>
              <a:rPr lang="en-US" sz="3200" dirty="0" smtClean="0">
                <a:solidFill>
                  <a:srgbClr val="4F81BD"/>
                </a:solidFill>
              </a:rPr>
              <a:t> </a:t>
            </a:r>
            <a:r>
              <a:rPr lang="en-US" sz="3200" dirty="0" err="1" smtClean="0">
                <a:solidFill>
                  <a:srgbClr val="4F81BD"/>
                </a:solidFill>
              </a:rPr>
              <a:t>nhau</a:t>
            </a:r>
            <a:r>
              <a:rPr lang="en-US" sz="3200" dirty="0" smtClean="0">
                <a:solidFill>
                  <a:srgbClr val="4F81BD"/>
                </a:solidFill>
              </a:rPr>
              <a:t/>
            </a:r>
            <a:br>
              <a:rPr lang="en-US" sz="3200" dirty="0" smtClean="0">
                <a:solidFill>
                  <a:srgbClr val="4F81BD"/>
                </a:solidFill>
              </a:rPr>
            </a:br>
            <a:r>
              <a:rPr lang="en-US" sz="3200" dirty="0" smtClean="0">
                <a:solidFill>
                  <a:srgbClr val="4F81BD"/>
                </a:solidFill>
              </a:rPr>
              <a:t> </a:t>
            </a:r>
            <a:endParaRPr lang="en-US" sz="3200" dirty="0">
              <a:solidFill>
                <a:srgbClr val="4F81BD"/>
              </a:solidFill>
            </a:endParaRPr>
          </a:p>
        </p:txBody>
      </p:sp>
      <p:sp>
        <p:nvSpPr>
          <p:cNvPr id="7" name="Slide Number Placeholder 7"/>
          <p:cNvSpPr txBox="1">
            <a:spLocks/>
          </p:cNvSpPr>
          <p:nvPr/>
        </p:nvSpPr>
        <p:spPr>
          <a:xfrm>
            <a:off x="7857063" y="-26456"/>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63BC4C-3F9F-A145-8697-70790EC2FCE2}" type="slidenum">
              <a:rPr lang="en-US" sz="2400" smtClean="0">
                <a:solidFill>
                  <a:srgbClr val="1F497D"/>
                </a:solidFill>
              </a:rPr>
              <a:pPr/>
              <a:t>13</a:t>
            </a:fld>
            <a:r>
              <a:rPr lang="en-US" sz="2400" dirty="0" smtClean="0">
                <a:solidFill>
                  <a:srgbClr val="1F497D"/>
                </a:solidFill>
              </a:rPr>
              <a:t>/1</a:t>
            </a:r>
            <a:r>
              <a:rPr lang="ja-JP" altLang="ja-JP" sz="2400" dirty="0">
                <a:solidFill>
                  <a:srgbClr val="1F497D"/>
                </a:solidFill>
              </a:rPr>
              <a:t>9</a:t>
            </a:r>
            <a:endParaRPr lang="en-US" sz="2400"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1270683"/>
              </p:ext>
            </p:extLst>
          </p:nvPr>
        </p:nvGraphicFramePr>
        <p:xfrm>
          <a:off x="457200" y="1600198"/>
          <a:ext cx="8229600" cy="3090334"/>
        </p:xfrm>
        <a:graphic>
          <a:graphicData uri="http://schemas.openxmlformats.org/drawingml/2006/table">
            <a:tbl>
              <a:tblPr firstRow="1" bandRow="1">
                <a:tableStyleId>{5C22544A-7EE6-4342-B048-85BDC9FD1C3A}</a:tableStyleId>
              </a:tblPr>
              <a:tblGrid>
                <a:gridCol w="2057400"/>
                <a:gridCol w="2057400"/>
                <a:gridCol w="2057400"/>
                <a:gridCol w="2057400"/>
              </a:tblGrid>
              <a:tr h="653897">
                <a:tc>
                  <a:txBody>
                    <a:bodyPr/>
                    <a:lstStyle/>
                    <a:p>
                      <a:endParaRPr lang="en-US" dirty="0"/>
                    </a:p>
                  </a:txBody>
                  <a:tcPr/>
                </a:tc>
                <a:tc>
                  <a:txBody>
                    <a:bodyPr/>
                    <a:lstStyle/>
                    <a:p>
                      <a:r>
                        <a:rPr lang="en-US" dirty="0" err="1" smtClean="0"/>
                        <a:t>Nhóm</a:t>
                      </a:r>
                      <a:r>
                        <a:rPr lang="en-US" dirty="0" smtClean="0"/>
                        <a:t> </a:t>
                      </a:r>
                      <a:r>
                        <a:rPr lang="en-US" dirty="0" smtClean="0"/>
                        <a:t>1</a:t>
                      </a:r>
                      <a:endParaRPr lang="en-US" dirty="0"/>
                    </a:p>
                  </a:txBody>
                  <a:tcPr/>
                </a:tc>
                <a:tc>
                  <a:txBody>
                    <a:bodyPr/>
                    <a:lstStyle/>
                    <a:p>
                      <a:r>
                        <a:rPr lang="en-US" dirty="0" err="1" smtClean="0"/>
                        <a:t>Nhóm</a:t>
                      </a:r>
                      <a:r>
                        <a:rPr lang="en-US" dirty="0" smtClean="0"/>
                        <a:t> </a:t>
                      </a:r>
                      <a:r>
                        <a:rPr lang="en-US" dirty="0" smtClean="0"/>
                        <a:t>2</a:t>
                      </a:r>
                      <a:endParaRPr lang="en-US" dirty="0"/>
                    </a:p>
                  </a:txBody>
                  <a:tcPr/>
                </a:tc>
                <a:tc>
                  <a:txBody>
                    <a:bodyPr/>
                    <a:lstStyle/>
                    <a:p>
                      <a:r>
                        <a:rPr lang="en-US" dirty="0" err="1" smtClean="0"/>
                        <a:t>Nhóm</a:t>
                      </a:r>
                      <a:r>
                        <a:rPr lang="en-US" dirty="0" smtClean="0"/>
                        <a:t> </a:t>
                      </a:r>
                      <a:r>
                        <a:rPr lang="en-US" dirty="0" smtClean="0"/>
                        <a:t>3</a:t>
                      </a:r>
                      <a:endParaRPr lang="en-US" dirty="0"/>
                    </a:p>
                  </a:txBody>
                  <a:tcPr/>
                </a:tc>
              </a:tr>
              <a:tr h="1128643">
                <a:tc>
                  <a:txBody>
                    <a:bodyPr/>
                    <a:lstStyle/>
                    <a:p>
                      <a:r>
                        <a:rPr lang="en-US" dirty="0" err="1" smtClean="0"/>
                        <a:t>Đặc</a:t>
                      </a:r>
                      <a:r>
                        <a:rPr lang="en-US" baseline="0" dirty="0" smtClean="0"/>
                        <a:t> </a:t>
                      </a:r>
                      <a:r>
                        <a:rPr lang="en-US" baseline="0" dirty="0" err="1" smtClean="0"/>
                        <a:t>điểm</a:t>
                      </a:r>
                      <a:r>
                        <a:rPr lang="en-US" baseline="0" dirty="0" smtClean="0"/>
                        <a:t> </a:t>
                      </a:r>
                      <a:r>
                        <a:rPr lang="en-US" baseline="0" dirty="0" err="1" smtClean="0"/>
                        <a:t>sản</a:t>
                      </a:r>
                      <a:r>
                        <a:rPr lang="en-US" baseline="0" dirty="0" smtClean="0"/>
                        <a:t> </a:t>
                      </a:r>
                      <a:r>
                        <a:rPr lang="en-US" baseline="0" dirty="0" err="1" smtClean="0"/>
                        <a:t>xuất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653897">
                <a:tc>
                  <a:txBody>
                    <a:bodyPr/>
                    <a:lstStyle/>
                    <a:p>
                      <a:r>
                        <a:rPr lang="en-US" dirty="0" smtClean="0"/>
                        <a:t>Quan </a:t>
                      </a:r>
                      <a:r>
                        <a:rPr lang="en-US" dirty="0" err="1" smtClean="0"/>
                        <a:t>hệ</a:t>
                      </a:r>
                      <a:r>
                        <a:rPr lang="en-US" baseline="0" dirty="0" smtClean="0"/>
                        <a:t> </a:t>
                      </a:r>
                      <a:r>
                        <a:rPr lang="en-US" baseline="0" dirty="0" err="1" smtClean="0"/>
                        <a:t>quyền</a:t>
                      </a:r>
                      <a:r>
                        <a:rPr lang="en-US" baseline="0" dirty="0" smtClean="0"/>
                        <a:t> </a:t>
                      </a:r>
                      <a:r>
                        <a:rPr lang="en-US" baseline="0" dirty="0" err="1" smtClean="0"/>
                        <a:t>lực</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653897">
                <a:tc>
                  <a:txBody>
                    <a:bodyPr/>
                    <a:lstStyle/>
                    <a:p>
                      <a:r>
                        <a:rPr lang="en-US" dirty="0" err="1" smtClean="0"/>
                        <a:t>Tác</a:t>
                      </a:r>
                      <a:r>
                        <a:rPr lang="en-US" baseline="0" dirty="0" smtClean="0"/>
                        <a:t> </a:t>
                      </a:r>
                      <a:r>
                        <a:rPr lang="en-US" baseline="0" dirty="0" err="1" smtClean="0"/>
                        <a:t>động</a:t>
                      </a:r>
                      <a:r>
                        <a:rPr lang="en-US" baseline="0" dirty="0" smtClean="0"/>
                        <a:t> </a:t>
                      </a:r>
                      <a:r>
                        <a:rPr lang="en-US" baseline="0" dirty="0" err="1" smtClean="0"/>
                        <a:t>của</a:t>
                      </a:r>
                      <a:r>
                        <a:rPr lang="en-US" baseline="0" dirty="0" smtClean="0"/>
                        <a:t> </a:t>
                      </a:r>
                      <a:r>
                        <a:rPr lang="en-US" baseline="0" dirty="0" err="1" smtClean="0"/>
                        <a:t>sự</a:t>
                      </a:r>
                      <a:r>
                        <a:rPr lang="en-US" baseline="0" dirty="0" smtClean="0"/>
                        <a:t> </a:t>
                      </a:r>
                      <a:r>
                        <a:rPr lang="en-US" baseline="0" dirty="0" err="1" smtClean="0"/>
                        <a:t>thay</a:t>
                      </a:r>
                      <a:r>
                        <a:rPr lang="en-US" baseline="0" dirty="0" smtClean="0"/>
                        <a:t> </a:t>
                      </a:r>
                      <a:r>
                        <a:rPr lang="en-US" baseline="0" dirty="0" err="1" smtClean="0"/>
                        <a:t>đổi</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562522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3776"/>
            <a:ext cx="8229600" cy="1143000"/>
          </a:xfrm>
        </p:spPr>
        <p:txBody>
          <a:bodyPr>
            <a:normAutofit fontScale="90000"/>
          </a:bodyPr>
          <a:lstStyle/>
          <a:p>
            <a:r>
              <a:rPr lang="en-US" sz="4000" dirty="0" err="1" smtClean="0">
                <a:solidFill>
                  <a:schemeClr val="accent1"/>
                </a:solidFill>
              </a:rPr>
              <a:t>Bài</a:t>
            </a:r>
            <a:r>
              <a:rPr lang="en-US" sz="4000" dirty="0" smtClean="0">
                <a:solidFill>
                  <a:schemeClr val="accent1"/>
                </a:solidFill>
              </a:rPr>
              <a:t> </a:t>
            </a:r>
            <a:r>
              <a:rPr lang="en-US" sz="4000" dirty="0" err="1" smtClean="0">
                <a:solidFill>
                  <a:schemeClr val="accent1"/>
                </a:solidFill>
              </a:rPr>
              <a:t>tập</a:t>
            </a:r>
            <a:r>
              <a:rPr lang="en-US" sz="4000" dirty="0" smtClean="0">
                <a:solidFill>
                  <a:schemeClr val="accent1"/>
                </a:solidFill>
              </a:rPr>
              <a:t> </a:t>
            </a:r>
            <a:r>
              <a:rPr lang="en-US" sz="4000" dirty="0" smtClean="0">
                <a:solidFill>
                  <a:schemeClr val="accent1"/>
                </a:solidFill>
              </a:rPr>
              <a:t>2: </a:t>
            </a:r>
            <a:r>
              <a:rPr lang="en-US" sz="4000" dirty="0" err="1" smtClean="0">
                <a:solidFill>
                  <a:schemeClr val="accent1"/>
                </a:solidFill>
              </a:rPr>
              <a:t>Xem</a:t>
            </a:r>
            <a:r>
              <a:rPr lang="en-US" sz="4000" dirty="0" smtClean="0">
                <a:solidFill>
                  <a:schemeClr val="accent1"/>
                </a:solidFill>
              </a:rPr>
              <a:t> </a:t>
            </a:r>
            <a:r>
              <a:rPr lang="en-US" sz="4000" dirty="0" err="1" smtClean="0">
                <a:solidFill>
                  <a:schemeClr val="accent1"/>
                </a:solidFill>
              </a:rPr>
              <a:t>xét</a:t>
            </a:r>
            <a:r>
              <a:rPr lang="en-US" sz="4000" dirty="0" smtClean="0">
                <a:solidFill>
                  <a:schemeClr val="accent1"/>
                </a:solidFill>
              </a:rPr>
              <a:t> </a:t>
            </a:r>
            <a:r>
              <a:rPr lang="en-US" sz="4000" dirty="0" err="1" smtClean="0">
                <a:solidFill>
                  <a:schemeClr val="accent1"/>
                </a:solidFill>
              </a:rPr>
              <a:t>người</a:t>
            </a:r>
            <a:r>
              <a:rPr lang="en-US" sz="4000" dirty="0" smtClean="0">
                <a:solidFill>
                  <a:schemeClr val="accent1"/>
                </a:solidFill>
              </a:rPr>
              <a:t> </a:t>
            </a:r>
            <a:r>
              <a:rPr lang="en-US" sz="4000" dirty="0" err="1" smtClean="0">
                <a:solidFill>
                  <a:schemeClr val="accent1"/>
                </a:solidFill>
              </a:rPr>
              <a:t>kinh</a:t>
            </a:r>
            <a:r>
              <a:rPr lang="en-US" sz="4000" dirty="0" smtClean="0">
                <a:solidFill>
                  <a:schemeClr val="accent1"/>
                </a:solidFill>
              </a:rPr>
              <a:t> </a:t>
            </a:r>
            <a:r>
              <a:rPr lang="en-US" sz="4000" dirty="0" err="1" smtClean="0">
                <a:solidFill>
                  <a:schemeClr val="accent1"/>
                </a:solidFill>
              </a:rPr>
              <a:t>doanh</a:t>
            </a:r>
            <a:r>
              <a:rPr lang="en-US" sz="4000" dirty="0" smtClean="0">
                <a:solidFill>
                  <a:schemeClr val="accent1"/>
                </a:solidFill>
              </a:rPr>
              <a:t> </a:t>
            </a:r>
            <a:r>
              <a:rPr lang="en-US" sz="4000" dirty="0" err="1" smtClean="0">
                <a:solidFill>
                  <a:schemeClr val="accent1"/>
                </a:solidFill>
              </a:rPr>
              <a:t>sắn</a:t>
            </a:r>
            <a:r>
              <a:rPr lang="en-US" sz="4000" dirty="0" smtClean="0">
                <a:solidFill>
                  <a:schemeClr val="accent1"/>
                </a:solidFill>
              </a:rPr>
              <a:t> qua </a:t>
            </a:r>
            <a:r>
              <a:rPr lang="en-US" sz="4000" dirty="0" err="1" smtClean="0">
                <a:solidFill>
                  <a:schemeClr val="accent1"/>
                </a:solidFill>
              </a:rPr>
              <a:t>lăng</a:t>
            </a:r>
            <a:r>
              <a:rPr lang="en-US" sz="4000" dirty="0" smtClean="0">
                <a:solidFill>
                  <a:schemeClr val="accent1"/>
                </a:solidFill>
              </a:rPr>
              <a:t> </a:t>
            </a:r>
            <a:r>
              <a:rPr lang="en-US" sz="4000" dirty="0" err="1" smtClean="0">
                <a:solidFill>
                  <a:schemeClr val="accent1"/>
                </a:solidFill>
              </a:rPr>
              <a:t>kính</a:t>
            </a:r>
            <a:r>
              <a:rPr lang="en-US" sz="4000" dirty="0" smtClean="0">
                <a:solidFill>
                  <a:schemeClr val="accent1"/>
                </a:solidFill>
              </a:rPr>
              <a:t> </a:t>
            </a:r>
            <a:r>
              <a:rPr lang="en-US" sz="4000" dirty="0" err="1" smtClean="0">
                <a:solidFill>
                  <a:schemeClr val="accent1"/>
                </a:solidFill>
              </a:rPr>
              <a:t>hòa</a:t>
            </a:r>
            <a:r>
              <a:rPr lang="en-US" sz="4000" dirty="0" smtClean="0">
                <a:solidFill>
                  <a:schemeClr val="accent1"/>
                </a:solidFill>
              </a:rPr>
              <a:t> </a:t>
            </a:r>
            <a:r>
              <a:rPr lang="en-US" sz="4000" dirty="0" err="1" smtClean="0">
                <a:solidFill>
                  <a:schemeClr val="accent1"/>
                </a:solidFill>
              </a:rPr>
              <a:t>nhập</a:t>
            </a:r>
            <a:r>
              <a:rPr lang="en-US" sz="4000" dirty="0" smtClean="0">
                <a:solidFill>
                  <a:schemeClr val="accent1"/>
                </a:solidFill>
              </a:rPr>
              <a:t> </a:t>
            </a:r>
            <a:r>
              <a:rPr lang="en-US" sz="4000" dirty="0" err="1" smtClean="0">
                <a:solidFill>
                  <a:schemeClr val="accent1"/>
                </a:solidFill>
              </a:rPr>
              <a:t>xã</a:t>
            </a:r>
            <a:r>
              <a:rPr lang="en-US" sz="4000" dirty="0" smtClean="0">
                <a:solidFill>
                  <a:schemeClr val="accent1"/>
                </a:solidFill>
              </a:rPr>
              <a:t> </a:t>
            </a:r>
            <a:r>
              <a:rPr lang="en-US" sz="4000" dirty="0" err="1" smtClean="0">
                <a:solidFill>
                  <a:schemeClr val="accent1"/>
                </a:solidFill>
              </a:rPr>
              <a:t>hội</a:t>
            </a:r>
            <a:endParaRPr lang="en-US" sz="4000" dirty="0">
              <a:solidFill>
                <a:schemeClr val="accent1"/>
              </a:solidFill>
            </a:endParaRPr>
          </a:p>
        </p:txBody>
      </p:sp>
      <p:sp>
        <p:nvSpPr>
          <p:cNvPr id="4" name="Slide Number Placeholder 3"/>
          <p:cNvSpPr>
            <a:spLocks noGrp="1"/>
          </p:cNvSpPr>
          <p:nvPr>
            <p:ph type="sldNum" sz="quarter" idx="12"/>
          </p:nvPr>
        </p:nvSpPr>
        <p:spPr/>
        <p:txBody>
          <a:bodyPr/>
          <a:lstStyle/>
          <a:p>
            <a:fld id="{F563BC4C-3F9F-A145-8697-70790EC2FCE2}" type="slidenum">
              <a:rPr lang="en-US" smtClean="0"/>
              <a:t>14</a:t>
            </a:fld>
            <a:endParaRPr lang="en-US"/>
          </a:p>
        </p:txBody>
      </p:sp>
      <p:sp>
        <p:nvSpPr>
          <p:cNvPr id="7" name="Slide Number Placeholder 7"/>
          <p:cNvSpPr txBox="1">
            <a:spLocks/>
          </p:cNvSpPr>
          <p:nvPr/>
        </p:nvSpPr>
        <p:spPr>
          <a:xfrm>
            <a:off x="7823197" y="-26456"/>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63BC4C-3F9F-A145-8697-70790EC2FCE2}" type="slidenum">
              <a:rPr lang="en-US" sz="2400" smtClean="0">
                <a:solidFill>
                  <a:srgbClr val="1F497D"/>
                </a:solidFill>
              </a:rPr>
              <a:pPr/>
              <a:t>14</a:t>
            </a:fld>
            <a:r>
              <a:rPr lang="en-US" sz="2400" dirty="0" smtClean="0">
                <a:solidFill>
                  <a:srgbClr val="1F497D"/>
                </a:solidFill>
              </a:rPr>
              <a:t>/1</a:t>
            </a:r>
            <a:r>
              <a:rPr lang="ja-JP" altLang="ja-JP" sz="2400" dirty="0">
                <a:solidFill>
                  <a:srgbClr val="1F497D"/>
                </a:solidFill>
              </a:rPr>
              <a:t>9</a:t>
            </a:r>
            <a:endParaRPr lang="en-US" sz="2400" dirty="0">
              <a:solidFill>
                <a:srgbClr val="1F497D"/>
              </a:solidFill>
            </a:endParaRPr>
          </a:p>
        </p:txBody>
      </p:sp>
    </p:spTree>
    <p:extLst>
      <p:ext uri="{BB962C8B-B14F-4D97-AF65-F5344CB8AC3E}">
        <p14:creationId xmlns:p14="http://schemas.microsoft.com/office/powerpoint/2010/main" val="1677105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smtClean="0">
                <a:solidFill>
                  <a:schemeClr val="accent1"/>
                </a:solidFill>
              </a:rPr>
              <a:t>Bước</a:t>
            </a:r>
            <a:r>
              <a:rPr lang="en-US" sz="4000" dirty="0" smtClean="0">
                <a:solidFill>
                  <a:schemeClr val="accent1"/>
                </a:solidFill>
              </a:rPr>
              <a:t> </a:t>
            </a:r>
            <a:r>
              <a:rPr lang="en-US" sz="4000" dirty="0" smtClean="0">
                <a:solidFill>
                  <a:schemeClr val="accent1"/>
                </a:solidFill>
              </a:rPr>
              <a:t>1:</a:t>
            </a:r>
            <a:r>
              <a:rPr lang="en-US" dirty="0" smtClean="0">
                <a:solidFill>
                  <a:schemeClr val="accent1"/>
                </a:solidFill>
              </a:rPr>
              <a:t> </a:t>
            </a:r>
            <a:br>
              <a:rPr lang="en-US" dirty="0" smtClean="0">
                <a:solidFill>
                  <a:schemeClr val="accent1"/>
                </a:solidFill>
              </a:rPr>
            </a:br>
            <a:r>
              <a:rPr lang="en-US" dirty="0" err="1" smtClean="0">
                <a:solidFill>
                  <a:schemeClr val="accent1"/>
                </a:solidFill>
              </a:rPr>
              <a:t>Sự</a:t>
            </a:r>
            <a:r>
              <a:rPr lang="en-US" dirty="0" smtClean="0">
                <a:solidFill>
                  <a:schemeClr val="accent1"/>
                </a:solidFill>
              </a:rPr>
              <a:t> </a:t>
            </a:r>
            <a:r>
              <a:rPr lang="en-US" dirty="0" err="1" smtClean="0">
                <a:solidFill>
                  <a:schemeClr val="accent1"/>
                </a:solidFill>
              </a:rPr>
              <a:t>đa</a:t>
            </a:r>
            <a:r>
              <a:rPr lang="en-US" dirty="0" smtClean="0">
                <a:solidFill>
                  <a:schemeClr val="accent1"/>
                </a:solidFill>
              </a:rPr>
              <a:t> </a:t>
            </a:r>
            <a:r>
              <a:rPr lang="en-US" dirty="0" err="1" smtClean="0">
                <a:solidFill>
                  <a:schemeClr val="accent1"/>
                </a:solidFill>
              </a:rPr>
              <a:t>dạng</a:t>
            </a:r>
            <a:r>
              <a:rPr lang="en-US" dirty="0" smtClean="0">
                <a:solidFill>
                  <a:schemeClr val="accent1"/>
                </a:solidFill>
              </a:rPr>
              <a:t> </a:t>
            </a:r>
            <a:r>
              <a:rPr lang="en-US" dirty="0" err="1" smtClean="0">
                <a:solidFill>
                  <a:schemeClr val="accent1"/>
                </a:solidFill>
              </a:rPr>
              <a:t>xã</a:t>
            </a:r>
            <a:r>
              <a:rPr lang="en-US" dirty="0" smtClean="0">
                <a:solidFill>
                  <a:schemeClr val="accent1"/>
                </a:solidFill>
              </a:rPr>
              <a:t> </a:t>
            </a:r>
            <a:r>
              <a:rPr lang="en-US" dirty="0" err="1" smtClean="0">
                <a:solidFill>
                  <a:schemeClr val="accent1"/>
                </a:solidFill>
              </a:rPr>
              <a:t>hội</a:t>
            </a:r>
            <a:r>
              <a:rPr lang="en-US" dirty="0" smtClean="0">
                <a:solidFill>
                  <a:schemeClr val="accent1"/>
                </a:solidFill>
              </a:rPr>
              <a:t> </a:t>
            </a:r>
            <a:r>
              <a:rPr lang="en-US" dirty="0" err="1" smtClean="0">
                <a:solidFill>
                  <a:schemeClr val="accent1"/>
                </a:solidFill>
              </a:rPr>
              <a:t>giữa</a:t>
            </a:r>
            <a:r>
              <a:rPr lang="en-US" dirty="0" smtClean="0">
                <a:solidFill>
                  <a:schemeClr val="accent1"/>
                </a:solidFill>
              </a:rPr>
              <a:t> </a:t>
            </a:r>
            <a:r>
              <a:rPr lang="en-US" dirty="0" err="1" smtClean="0">
                <a:solidFill>
                  <a:schemeClr val="accent1"/>
                </a:solidFill>
              </a:rPr>
              <a:t>những</a:t>
            </a:r>
            <a:r>
              <a:rPr lang="en-US" dirty="0" smtClean="0">
                <a:solidFill>
                  <a:schemeClr val="accent1"/>
                </a:solidFill>
              </a:rPr>
              <a:t> </a:t>
            </a:r>
            <a:r>
              <a:rPr lang="en-US" dirty="0" err="1" smtClean="0">
                <a:solidFill>
                  <a:schemeClr val="accent1"/>
                </a:solidFill>
              </a:rPr>
              <a:t>người</a:t>
            </a:r>
            <a:r>
              <a:rPr lang="en-US" dirty="0" smtClean="0">
                <a:solidFill>
                  <a:schemeClr val="accent1"/>
                </a:solidFill>
              </a:rPr>
              <a:t> </a:t>
            </a:r>
            <a:r>
              <a:rPr lang="en-US" dirty="0" err="1" smtClean="0">
                <a:solidFill>
                  <a:schemeClr val="accent1"/>
                </a:solidFill>
              </a:rPr>
              <a:t>kinh</a:t>
            </a:r>
            <a:r>
              <a:rPr lang="en-US" dirty="0" smtClean="0">
                <a:solidFill>
                  <a:schemeClr val="accent1"/>
                </a:solidFill>
              </a:rPr>
              <a:t> </a:t>
            </a:r>
            <a:r>
              <a:rPr lang="en-US" dirty="0" err="1" smtClean="0">
                <a:solidFill>
                  <a:schemeClr val="accent1"/>
                </a:solidFill>
              </a:rPr>
              <a:t>doanh</a:t>
            </a:r>
            <a:endParaRPr lang="en-US" sz="4000" dirty="0">
              <a:solidFill>
                <a:schemeClr val="accent1"/>
              </a:solidFill>
            </a:endParaRPr>
          </a:p>
        </p:txBody>
      </p:sp>
      <p:sp>
        <p:nvSpPr>
          <p:cNvPr id="4" name="Slide Number Placeholder 3"/>
          <p:cNvSpPr>
            <a:spLocks noGrp="1"/>
          </p:cNvSpPr>
          <p:nvPr>
            <p:ph type="sldNum" sz="quarter" idx="12"/>
          </p:nvPr>
        </p:nvSpPr>
        <p:spPr/>
        <p:txBody>
          <a:bodyPr/>
          <a:lstStyle/>
          <a:p>
            <a:fld id="{F563BC4C-3F9F-A145-8697-70790EC2FCE2}" type="slidenum">
              <a:rPr lang="en-US" smtClean="0"/>
              <a:t>15</a:t>
            </a:fld>
            <a:endParaRPr lang="en-US"/>
          </a:p>
        </p:txBody>
      </p:sp>
      <p:sp>
        <p:nvSpPr>
          <p:cNvPr id="5" name="Content Placeholder 2"/>
          <p:cNvSpPr>
            <a:spLocks noGrp="1"/>
          </p:cNvSpPr>
          <p:nvPr>
            <p:ph idx="1"/>
          </p:nvPr>
        </p:nvSpPr>
        <p:spPr>
          <a:xfrm>
            <a:off x="457200" y="1600200"/>
            <a:ext cx="8229600" cy="5257800"/>
          </a:xfrm>
        </p:spPr>
        <p:txBody>
          <a:bodyPr>
            <a:normAutofit/>
          </a:bodyPr>
          <a:lstStyle/>
          <a:p>
            <a:pPr marL="0" indent="0">
              <a:buNone/>
            </a:pPr>
            <a:endParaRPr lang="en-US" altLang="ja-JP" dirty="0" smtClean="0"/>
          </a:p>
          <a:p>
            <a:pPr marL="0" indent="0">
              <a:buNone/>
            </a:pPr>
            <a:r>
              <a:rPr lang="en-US" altLang="ja-JP" dirty="0" err="1" smtClean="0"/>
              <a:t>Xác</a:t>
            </a:r>
            <a:r>
              <a:rPr lang="en-US" altLang="ja-JP" dirty="0" smtClean="0"/>
              <a:t> </a:t>
            </a:r>
            <a:r>
              <a:rPr lang="en-US" altLang="ja-JP" dirty="0" err="1" smtClean="0"/>
              <a:t>định</a:t>
            </a:r>
            <a:r>
              <a:rPr lang="en-US" altLang="ja-JP" dirty="0" smtClean="0"/>
              <a:t> </a:t>
            </a:r>
            <a:r>
              <a:rPr lang="en-US" altLang="ja-JP" dirty="0" err="1" smtClean="0"/>
              <a:t>sự</a:t>
            </a:r>
            <a:r>
              <a:rPr lang="en-US" altLang="ja-JP" dirty="0" smtClean="0"/>
              <a:t> </a:t>
            </a:r>
            <a:r>
              <a:rPr lang="en-US" altLang="ja-JP" dirty="0" err="1" smtClean="0"/>
              <a:t>đa</a:t>
            </a:r>
            <a:r>
              <a:rPr lang="en-US" altLang="ja-JP" dirty="0" smtClean="0"/>
              <a:t> </a:t>
            </a:r>
            <a:r>
              <a:rPr lang="en-US" altLang="ja-JP" dirty="0" err="1" smtClean="0"/>
              <a:t>dạng</a:t>
            </a:r>
            <a:r>
              <a:rPr lang="en-US" altLang="ja-JP" dirty="0" smtClean="0"/>
              <a:t> </a:t>
            </a:r>
            <a:r>
              <a:rPr lang="en-US" altLang="ja-JP" dirty="0" err="1" smtClean="0"/>
              <a:t>xã</a:t>
            </a:r>
            <a:r>
              <a:rPr lang="en-US" altLang="ja-JP" dirty="0" smtClean="0"/>
              <a:t> </a:t>
            </a:r>
            <a:r>
              <a:rPr lang="en-US" altLang="ja-JP" dirty="0" err="1" smtClean="0"/>
              <a:t>hội</a:t>
            </a:r>
            <a:r>
              <a:rPr lang="en-US" altLang="ja-JP" dirty="0" smtClean="0"/>
              <a:t> </a:t>
            </a:r>
            <a:r>
              <a:rPr lang="en-US" altLang="ja-JP" dirty="0" err="1" smtClean="0"/>
              <a:t>giữa</a:t>
            </a:r>
            <a:r>
              <a:rPr lang="en-US" altLang="ja-JP" dirty="0" smtClean="0"/>
              <a:t> </a:t>
            </a:r>
            <a:r>
              <a:rPr lang="en-US" altLang="ja-JP" dirty="0" err="1" smtClean="0"/>
              <a:t>những</a:t>
            </a:r>
            <a:r>
              <a:rPr lang="en-US" altLang="ja-JP" dirty="0" smtClean="0"/>
              <a:t> </a:t>
            </a:r>
            <a:r>
              <a:rPr lang="en-US" altLang="ja-JP" dirty="0" err="1" smtClean="0"/>
              <a:t>người</a:t>
            </a:r>
            <a:r>
              <a:rPr lang="en-US" altLang="ja-JP" dirty="0" smtClean="0"/>
              <a:t> </a:t>
            </a:r>
            <a:r>
              <a:rPr lang="en-US" altLang="ja-JP" dirty="0" err="1" smtClean="0"/>
              <a:t>kinh</a:t>
            </a:r>
            <a:r>
              <a:rPr lang="en-US" altLang="ja-JP" dirty="0" smtClean="0"/>
              <a:t> </a:t>
            </a:r>
            <a:r>
              <a:rPr lang="en-US" altLang="ja-JP" dirty="0" err="1" smtClean="0"/>
              <a:t>doanh</a:t>
            </a:r>
            <a:r>
              <a:rPr lang="en-US" altLang="ja-JP" dirty="0" smtClean="0"/>
              <a:t> – </a:t>
            </a:r>
            <a:r>
              <a:rPr lang="en-US" altLang="ja-JP" dirty="0" err="1" smtClean="0"/>
              <a:t>tình</a:t>
            </a:r>
            <a:r>
              <a:rPr lang="en-US" altLang="ja-JP" dirty="0" smtClean="0"/>
              <a:t> </a:t>
            </a:r>
            <a:r>
              <a:rPr lang="en-US" altLang="ja-JP" dirty="0" err="1" smtClean="0"/>
              <a:t>trạng</a:t>
            </a:r>
            <a:r>
              <a:rPr lang="en-US" altLang="ja-JP" dirty="0" smtClean="0"/>
              <a:t> </a:t>
            </a:r>
            <a:r>
              <a:rPr lang="en-US" altLang="ja-JP" dirty="0" err="1" smtClean="0"/>
              <a:t>nghèo</a:t>
            </a:r>
            <a:r>
              <a:rPr lang="en-US" altLang="ja-JP" dirty="0" smtClean="0"/>
              <a:t>, </a:t>
            </a:r>
            <a:r>
              <a:rPr lang="en-US" altLang="ja-JP" dirty="0" err="1" smtClean="0"/>
              <a:t>giới</a:t>
            </a:r>
            <a:r>
              <a:rPr lang="en-US" altLang="ja-JP" dirty="0" smtClean="0"/>
              <a:t> </a:t>
            </a:r>
            <a:r>
              <a:rPr lang="en-US" altLang="ja-JP" dirty="0" err="1" smtClean="0"/>
              <a:t>tính</a:t>
            </a:r>
            <a:r>
              <a:rPr lang="en-US" altLang="ja-JP" dirty="0" smtClean="0"/>
              <a:t>, </a:t>
            </a:r>
            <a:r>
              <a:rPr lang="en-US" altLang="ja-JP" dirty="0" err="1" smtClean="0"/>
              <a:t>dân</a:t>
            </a:r>
            <a:r>
              <a:rPr lang="en-US" altLang="ja-JP" dirty="0" smtClean="0"/>
              <a:t> </a:t>
            </a:r>
            <a:r>
              <a:rPr lang="en-US" altLang="ja-JP" dirty="0" err="1" smtClean="0"/>
              <a:t>tộc</a:t>
            </a:r>
            <a:r>
              <a:rPr lang="en-US" altLang="ja-JP" dirty="0" smtClean="0"/>
              <a:t>?</a:t>
            </a:r>
            <a:endParaRPr lang="en-US" altLang="ja-JP" dirty="0" smtClean="0"/>
          </a:p>
          <a:p>
            <a:pPr marL="0" indent="0">
              <a:buNone/>
            </a:pPr>
            <a:endParaRPr lang="en-US" altLang="ja-JP" dirty="0" smtClean="0"/>
          </a:p>
          <a:p>
            <a:pPr marL="0" indent="0">
              <a:buNone/>
            </a:pPr>
            <a:r>
              <a:rPr lang="en-US" altLang="ja-JP" dirty="0" err="1" smtClean="0"/>
              <a:t>Những</a:t>
            </a:r>
            <a:r>
              <a:rPr lang="en-US" altLang="ja-JP" dirty="0" smtClean="0"/>
              <a:t> </a:t>
            </a:r>
            <a:r>
              <a:rPr lang="en-US" altLang="ja-JP" dirty="0" err="1" smtClean="0"/>
              <a:t>nhóm</a:t>
            </a:r>
            <a:r>
              <a:rPr lang="en-US" altLang="ja-JP" dirty="0" smtClean="0"/>
              <a:t> </a:t>
            </a:r>
            <a:r>
              <a:rPr lang="en-US" altLang="ja-JP" dirty="0" err="1" smtClean="0"/>
              <a:t>xã</a:t>
            </a:r>
            <a:r>
              <a:rPr lang="en-US" altLang="ja-JP" dirty="0" smtClean="0"/>
              <a:t> </a:t>
            </a:r>
            <a:r>
              <a:rPr lang="en-US" altLang="ja-JP" dirty="0" err="1" smtClean="0"/>
              <a:t>hội</a:t>
            </a:r>
            <a:r>
              <a:rPr lang="en-US" altLang="ja-JP" dirty="0" smtClean="0"/>
              <a:t> </a:t>
            </a:r>
            <a:r>
              <a:rPr lang="en-US" altLang="ja-JP" dirty="0" err="1" smtClean="0"/>
              <a:t>khác</a:t>
            </a:r>
            <a:r>
              <a:rPr lang="en-US" altLang="ja-JP" dirty="0" smtClean="0"/>
              <a:t> </a:t>
            </a:r>
            <a:r>
              <a:rPr lang="en-US" altLang="ja-JP" dirty="0" err="1" smtClean="0"/>
              <a:t>nhau</a:t>
            </a:r>
            <a:r>
              <a:rPr lang="en-US" altLang="ja-JP" dirty="0" smtClean="0"/>
              <a:t> </a:t>
            </a:r>
            <a:r>
              <a:rPr lang="en-US" altLang="ja-JP" dirty="0" err="1" smtClean="0"/>
              <a:t>tham</a:t>
            </a:r>
            <a:r>
              <a:rPr lang="en-US" altLang="ja-JP" dirty="0" smtClean="0"/>
              <a:t> </a:t>
            </a:r>
            <a:r>
              <a:rPr lang="en-US" altLang="ja-JP" dirty="0" err="1" smtClean="0"/>
              <a:t>gia</a:t>
            </a:r>
            <a:r>
              <a:rPr lang="en-US" altLang="ja-JP" dirty="0" smtClean="0"/>
              <a:t> </a:t>
            </a:r>
            <a:r>
              <a:rPr lang="en-US" altLang="ja-JP" dirty="0" err="1" smtClean="0"/>
              <a:t>vào</a:t>
            </a:r>
            <a:r>
              <a:rPr lang="en-US" altLang="ja-JP" dirty="0" smtClean="0"/>
              <a:t> </a:t>
            </a:r>
            <a:r>
              <a:rPr lang="en-US" altLang="ja-JP" dirty="0" err="1" smtClean="0"/>
              <a:t>kinh</a:t>
            </a:r>
            <a:r>
              <a:rPr lang="en-US" altLang="ja-JP" dirty="0" smtClean="0"/>
              <a:t> </a:t>
            </a:r>
            <a:r>
              <a:rPr lang="en-US" altLang="ja-JP" dirty="0" err="1" smtClean="0"/>
              <a:t>doanh</a:t>
            </a:r>
            <a:r>
              <a:rPr lang="en-US" altLang="ja-JP" dirty="0" smtClean="0"/>
              <a:t> </a:t>
            </a:r>
            <a:r>
              <a:rPr lang="en-US" altLang="ja-JP" dirty="0" err="1" smtClean="0"/>
              <a:t>sắn</a:t>
            </a:r>
            <a:r>
              <a:rPr lang="en-US" altLang="ja-JP" dirty="0" smtClean="0"/>
              <a:t> </a:t>
            </a:r>
            <a:r>
              <a:rPr lang="en-US" altLang="ja-JP" dirty="0" err="1" smtClean="0"/>
              <a:t>như</a:t>
            </a:r>
            <a:r>
              <a:rPr lang="en-US" altLang="ja-JP" dirty="0" smtClean="0"/>
              <a:t> </a:t>
            </a:r>
            <a:r>
              <a:rPr lang="en-US" altLang="ja-JP" dirty="0" err="1" smtClean="0"/>
              <a:t>thế</a:t>
            </a:r>
            <a:r>
              <a:rPr lang="en-US" altLang="ja-JP" dirty="0" smtClean="0"/>
              <a:t> </a:t>
            </a:r>
            <a:r>
              <a:rPr lang="en-US" altLang="ja-JP" dirty="0" err="1" smtClean="0"/>
              <a:t>nào</a:t>
            </a:r>
            <a:r>
              <a:rPr lang="en-US" altLang="ja-JP" dirty="0" smtClean="0"/>
              <a:t>?</a:t>
            </a:r>
            <a:endParaRPr lang="en-US" altLang="ja-JP" dirty="0"/>
          </a:p>
        </p:txBody>
      </p:sp>
      <p:sp>
        <p:nvSpPr>
          <p:cNvPr id="7" name="Slide Number Placeholder 7"/>
          <p:cNvSpPr txBox="1">
            <a:spLocks/>
          </p:cNvSpPr>
          <p:nvPr/>
        </p:nvSpPr>
        <p:spPr>
          <a:xfrm>
            <a:off x="7823197" y="-26456"/>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63BC4C-3F9F-A145-8697-70790EC2FCE2}" type="slidenum">
              <a:rPr lang="en-US" sz="2400" smtClean="0">
                <a:solidFill>
                  <a:srgbClr val="1F497D"/>
                </a:solidFill>
              </a:rPr>
              <a:pPr/>
              <a:t>15</a:t>
            </a:fld>
            <a:r>
              <a:rPr lang="en-US" sz="2400" dirty="0" smtClean="0">
                <a:solidFill>
                  <a:srgbClr val="1F497D"/>
                </a:solidFill>
              </a:rPr>
              <a:t>/1</a:t>
            </a:r>
            <a:r>
              <a:rPr lang="ja-JP" altLang="ja-JP" sz="2400" dirty="0">
                <a:solidFill>
                  <a:srgbClr val="1F497D"/>
                </a:solidFill>
              </a:rPr>
              <a:t>9</a:t>
            </a:r>
            <a:endParaRPr lang="en-US" sz="2400" dirty="0">
              <a:solidFill>
                <a:srgbClr val="1F497D"/>
              </a:solidFill>
            </a:endParaRPr>
          </a:p>
        </p:txBody>
      </p:sp>
    </p:spTree>
    <p:extLst>
      <p:ext uri="{BB962C8B-B14F-4D97-AF65-F5344CB8AC3E}">
        <p14:creationId xmlns:p14="http://schemas.microsoft.com/office/powerpoint/2010/main" val="138118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altLang="ja-JP" dirty="0" err="1" smtClean="0"/>
              <a:t>Những</a:t>
            </a:r>
            <a:r>
              <a:rPr lang="en-US" altLang="ja-JP" dirty="0" smtClean="0"/>
              <a:t> </a:t>
            </a:r>
            <a:r>
              <a:rPr lang="en-US" altLang="ja-JP" dirty="0" err="1" smtClean="0"/>
              <a:t>những</a:t>
            </a:r>
            <a:r>
              <a:rPr lang="en-US" altLang="ja-JP" dirty="0" smtClean="0"/>
              <a:t> </a:t>
            </a:r>
            <a:r>
              <a:rPr lang="en-US" altLang="ja-JP" dirty="0" err="1" smtClean="0"/>
              <a:t>nhóm</a:t>
            </a:r>
            <a:r>
              <a:rPr lang="en-US" altLang="ja-JP" dirty="0" smtClean="0"/>
              <a:t> </a:t>
            </a:r>
            <a:r>
              <a:rPr lang="en-US" altLang="ja-JP" dirty="0" err="1" smtClean="0"/>
              <a:t>người</a:t>
            </a:r>
            <a:r>
              <a:rPr lang="en-US" altLang="ja-JP" dirty="0" smtClean="0"/>
              <a:t> </a:t>
            </a:r>
            <a:r>
              <a:rPr lang="en-US" altLang="ja-JP" dirty="0" err="1" smtClean="0"/>
              <a:t>kinh</a:t>
            </a:r>
            <a:r>
              <a:rPr lang="en-US" altLang="ja-JP" dirty="0" smtClean="0"/>
              <a:t> </a:t>
            </a:r>
            <a:r>
              <a:rPr lang="en-US" altLang="ja-JP" dirty="0" err="1" smtClean="0"/>
              <a:t>doanh</a:t>
            </a:r>
            <a:r>
              <a:rPr lang="en-US" altLang="ja-JP" dirty="0" smtClean="0"/>
              <a:t> </a:t>
            </a:r>
            <a:r>
              <a:rPr lang="en-US" altLang="ja-JP" dirty="0" err="1" smtClean="0"/>
              <a:t>có</a:t>
            </a:r>
            <a:r>
              <a:rPr lang="en-US" altLang="ja-JP" dirty="0" smtClean="0"/>
              <a:t> </a:t>
            </a:r>
            <a:r>
              <a:rPr lang="en-US" altLang="ja-JP" dirty="0" err="1" smtClean="0"/>
              <a:t>điều</a:t>
            </a:r>
            <a:r>
              <a:rPr lang="en-US" altLang="ja-JP" dirty="0" smtClean="0"/>
              <a:t> </a:t>
            </a:r>
            <a:r>
              <a:rPr lang="en-US" altLang="ja-JP" dirty="0" err="1" smtClean="0"/>
              <a:t>kiện</a:t>
            </a:r>
            <a:r>
              <a:rPr lang="en-US" altLang="ja-JP" dirty="0" smtClean="0"/>
              <a:t> </a:t>
            </a:r>
            <a:r>
              <a:rPr lang="en-US" altLang="ja-JP" dirty="0" err="1" smtClean="0"/>
              <a:t>xã</a:t>
            </a:r>
            <a:r>
              <a:rPr lang="en-US" altLang="ja-JP" dirty="0" smtClean="0"/>
              <a:t> </a:t>
            </a:r>
            <a:r>
              <a:rPr lang="en-US" altLang="ja-JP" dirty="0" err="1" smtClean="0"/>
              <a:t>hội</a:t>
            </a:r>
            <a:r>
              <a:rPr lang="en-US" altLang="ja-JP" dirty="0" smtClean="0"/>
              <a:t> </a:t>
            </a:r>
            <a:r>
              <a:rPr lang="en-US" altLang="ja-JP" dirty="0" err="1" smtClean="0"/>
              <a:t>khác</a:t>
            </a:r>
            <a:r>
              <a:rPr lang="en-US" altLang="ja-JP" dirty="0" smtClean="0"/>
              <a:t> </a:t>
            </a:r>
            <a:r>
              <a:rPr lang="en-US" altLang="ja-JP" dirty="0" err="1" smtClean="0"/>
              <a:t>nhau</a:t>
            </a:r>
            <a:r>
              <a:rPr lang="en-US" altLang="ja-JP" dirty="0" smtClean="0"/>
              <a:t> </a:t>
            </a:r>
            <a:r>
              <a:rPr lang="en-US" altLang="ja-JP" dirty="0" err="1" smtClean="0"/>
              <a:t>này</a:t>
            </a:r>
            <a:r>
              <a:rPr lang="en-US" altLang="ja-JP" dirty="0" smtClean="0"/>
              <a:t> </a:t>
            </a:r>
            <a:r>
              <a:rPr lang="en-US" altLang="ja-JP" dirty="0" err="1" smtClean="0"/>
              <a:t>ai</a:t>
            </a:r>
            <a:r>
              <a:rPr lang="en-US" altLang="ja-JP" dirty="0" smtClean="0"/>
              <a:t> </a:t>
            </a:r>
            <a:r>
              <a:rPr lang="en-US" altLang="ja-JP" dirty="0" err="1" smtClean="0"/>
              <a:t>là</a:t>
            </a:r>
            <a:r>
              <a:rPr lang="en-US" altLang="ja-JP" dirty="0" smtClean="0"/>
              <a:t> </a:t>
            </a:r>
            <a:r>
              <a:rPr lang="en-US" altLang="ja-JP" dirty="0" err="1" smtClean="0"/>
              <a:t>người</a:t>
            </a:r>
            <a:r>
              <a:rPr lang="en-US" altLang="ja-JP" dirty="0" smtClean="0"/>
              <a:t> </a:t>
            </a:r>
            <a:r>
              <a:rPr lang="en-US" altLang="ja-JP" dirty="0" err="1" smtClean="0"/>
              <a:t>được</a:t>
            </a:r>
            <a:r>
              <a:rPr lang="en-US" altLang="ja-JP" dirty="0" smtClean="0"/>
              <a:t> </a:t>
            </a:r>
            <a:r>
              <a:rPr lang="en-US" altLang="ja-JP" dirty="0" err="1" smtClean="0"/>
              <a:t>hưởng</a:t>
            </a:r>
            <a:r>
              <a:rPr lang="en-US" altLang="ja-JP" dirty="0" smtClean="0"/>
              <a:t> </a:t>
            </a:r>
            <a:r>
              <a:rPr lang="en-US" altLang="ja-JP" dirty="0" err="1" smtClean="0"/>
              <a:t>lợi</a:t>
            </a:r>
            <a:r>
              <a:rPr lang="en-US" altLang="ja-JP" dirty="0" smtClean="0"/>
              <a:t> </a:t>
            </a:r>
            <a:r>
              <a:rPr lang="en-US" altLang="ja-JP" dirty="0" err="1" smtClean="0"/>
              <a:t>nhiều</a:t>
            </a:r>
            <a:r>
              <a:rPr lang="en-US" altLang="ja-JP" dirty="0" smtClean="0"/>
              <a:t> </a:t>
            </a:r>
            <a:r>
              <a:rPr lang="en-US" altLang="ja-JP" dirty="0" err="1" smtClean="0"/>
              <a:t>hơn</a:t>
            </a:r>
            <a:r>
              <a:rPr lang="en-US" altLang="ja-JP" dirty="0" smtClean="0"/>
              <a:t> </a:t>
            </a:r>
            <a:r>
              <a:rPr lang="en-US" altLang="ja-JP" dirty="0" err="1" smtClean="0"/>
              <a:t>những</a:t>
            </a:r>
            <a:r>
              <a:rPr lang="en-US" altLang="ja-JP" dirty="0" smtClean="0"/>
              <a:t> </a:t>
            </a:r>
            <a:r>
              <a:rPr lang="en-US" altLang="ja-JP" dirty="0" err="1" smtClean="0"/>
              <a:t>người</a:t>
            </a:r>
            <a:r>
              <a:rPr lang="en-US" altLang="ja-JP" dirty="0" smtClean="0"/>
              <a:t> </a:t>
            </a:r>
            <a:r>
              <a:rPr lang="en-US" altLang="ja-JP" dirty="0" err="1" smtClean="0"/>
              <a:t>khác</a:t>
            </a:r>
            <a:r>
              <a:rPr lang="en-US" altLang="ja-JP" dirty="0" smtClean="0"/>
              <a:t> </a:t>
            </a:r>
            <a:r>
              <a:rPr lang="en-US" altLang="ja-JP" dirty="0" err="1" smtClean="0"/>
              <a:t>khi</a:t>
            </a:r>
            <a:r>
              <a:rPr lang="en-US" altLang="ja-JP" dirty="0" smtClean="0"/>
              <a:t> </a:t>
            </a:r>
            <a:r>
              <a:rPr lang="en-US" altLang="ja-JP" dirty="0" err="1" smtClean="0"/>
              <a:t>tham</a:t>
            </a:r>
            <a:r>
              <a:rPr lang="en-US" altLang="ja-JP" dirty="0" smtClean="0"/>
              <a:t> </a:t>
            </a:r>
            <a:r>
              <a:rPr lang="en-US" altLang="ja-JP" dirty="0" err="1" smtClean="0"/>
              <a:t>gia</a:t>
            </a:r>
            <a:r>
              <a:rPr lang="en-US" altLang="ja-JP" dirty="0" smtClean="0"/>
              <a:t> </a:t>
            </a:r>
            <a:r>
              <a:rPr lang="en-US" altLang="ja-JP" dirty="0" err="1" smtClean="0"/>
              <a:t>kinh</a:t>
            </a:r>
            <a:r>
              <a:rPr lang="en-US" altLang="ja-JP" dirty="0" smtClean="0"/>
              <a:t> </a:t>
            </a:r>
            <a:r>
              <a:rPr lang="en-US" altLang="ja-JP" dirty="0" err="1" smtClean="0"/>
              <a:t>doanh</a:t>
            </a:r>
            <a:r>
              <a:rPr lang="en-US" altLang="ja-JP" dirty="0" smtClean="0"/>
              <a:t> </a:t>
            </a:r>
            <a:r>
              <a:rPr lang="en-US" altLang="ja-JP" dirty="0" err="1" smtClean="0"/>
              <a:t>sắn</a:t>
            </a:r>
            <a:r>
              <a:rPr lang="en-US" altLang="ja-JP" dirty="0" smtClean="0"/>
              <a:t> </a:t>
            </a:r>
            <a:r>
              <a:rPr lang="en-US" altLang="ja-JP" dirty="0" err="1" smtClean="0"/>
              <a:t>và</a:t>
            </a:r>
            <a:r>
              <a:rPr lang="en-US" altLang="ja-JP" dirty="0" smtClean="0"/>
              <a:t> </a:t>
            </a:r>
            <a:r>
              <a:rPr lang="en-US" altLang="ja-JP" dirty="0" err="1" smtClean="0"/>
              <a:t>tại</a:t>
            </a:r>
            <a:r>
              <a:rPr lang="en-US" altLang="ja-JP" dirty="0" smtClean="0"/>
              <a:t> </a:t>
            </a:r>
            <a:r>
              <a:rPr lang="en-US" altLang="ja-JP" dirty="0" err="1" smtClean="0"/>
              <a:t>sao</a:t>
            </a:r>
            <a:r>
              <a:rPr lang="en-US" altLang="ja-JP" dirty="0" smtClean="0"/>
              <a:t>?</a:t>
            </a:r>
            <a:endParaRPr lang="en-US" altLang="ja-JP" dirty="0" smtClean="0"/>
          </a:p>
          <a:p>
            <a:pPr marL="0" indent="0">
              <a:buNone/>
            </a:pPr>
            <a:endParaRPr lang="en-US" altLang="ja-JP" dirty="0" smtClean="0"/>
          </a:p>
          <a:p>
            <a:pPr marL="0" indent="0">
              <a:buNone/>
            </a:pPr>
            <a:endParaRPr lang="en-US" altLang="ja-JP" dirty="0"/>
          </a:p>
          <a:p>
            <a:pPr marL="0" indent="0">
              <a:buNone/>
            </a:pPr>
            <a:r>
              <a:rPr lang="en-US" altLang="ja-JP" dirty="0" err="1" smtClean="0"/>
              <a:t>Xác</a:t>
            </a:r>
            <a:r>
              <a:rPr lang="en-US" altLang="ja-JP" dirty="0" smtClean="0"/>
              <a:t> </a:t>
            </a:r>
            <a:r>
              <a:rPr lang="en-US" altLang="ja-JP" dirty="0" err="1" smtClean="0"/>
              <a:t>định</a:t>
            </a:r>
            <a:r>
              <a:rPr lang="en-US" altLang="ja-JP" dirty="0" smtClean="0"/>
              <a:t> </a:t>
            </a:r>
            <a:r>
              <a:rPr lang="en-US" altLang="ja-JP" dirty="0" err="1" smtClean="0"/>
              <a:t>quan</a:t>
            </a:r>
            <a:r>
              <a:rPr lang="en-US" altLang="ja-JP" dirty="0" smtClean="0"/>
              <a:t> </a:t>
            </a:r>
            <a:r>
              <a:rPr lang="en-US" altLang="ja-JP" dirty="0" err="1" smtClean="0"/>
              <a:t>hệ</a:t>
            </a:r>
            <a:r>
              <a:rPr lang="en-US" altLang="ja-JP" dirty="0" smtClean="0"/>
              <a:t> </a:t>
            </a:r>
            <a:r>
              <a:rPr lang="en-US" altLang="ja-JP" dirty="0" err="1" smtClean="0"/>
              <a:t>quyền</a:t>
            </a:r>
            <a:r>
              <a:rPr lang="en-US" altLang="ja-JP" dirty="0" smtClean="0"/>
              <a:t> </a:t>
            </a:r>
            <a:r>
              <a:rPr lang="en-US" altLang="ja-JP" dirty="0" err="1" smtClean="0"/>
              <a:t>lực</a:t>
            </a:r>
            <a:r>
              <a:rPr lang="en-US" altLang="ja-JP" dirty="0" smtClean="0"/>
              <a:t> </a:t>
            </a:r>
            <a:r>
              <a:rPr lang="en-US" altLang="ja-JP" dirty="0" err="1" smtClean="0"/>
              <a:t>trong</a:t>
            </a:r>
            <a:r>
              <a:rPr lang="en-US" altLang="ja-JP" dirty="0" smtClean="0"/>
              <a:t> </a:t>
            </a:r>
            <a:r>
              <a:rPr lang="en-US" altLang="ja-JP" dirty="0" err="1" smtClean="0"/>
              <a:t>những</a:t>
            </a:r>
            <a:r>
              <a:rPr lang="en-US" altLang="ja-JP" dirty="0" smtClean="0"/>
              <a:t> </a:t>
            </a:r>
            <a:r>
              <a:rPr lang="en-US" altLang="ja-JP" dirty="0" err="1" smtClean="0"/>
              <a:t>quá</a:t>
            </a:r>
            <a:r>
              <a:rPr lang="en-US" altLang="ja-JP" dirty="0" smtClean="0"/>
              <a:t> </a:t>
            </a:r>
            <a:r>
              <a:rPr lang="en-US" altLang="ja-JP" dirty="0" err="1" smtClean="0"/>
              <a:t>trình</a:t>
            </a:r>
            <a:r>
              <a:rPr lang="en-US" altLang="ja-JP" dirty="0" smtClean="0"/>
              <a:t> </a:t>
            </a:r>
            <a:r>
              <a:rPr lang="en-US" altLang="ja-JP" dirty="0" err="1" smtClean="0"/>
              <a:t>này</a:t>
            </a:r>
            <a:endParaRPr lang="en-US" altLang="ja-JP" dirty="0"/>
          </a:p>
          <a:p>
            <a:pPr marL="0" indent="0">
              <a:buNone/>
            </a:pPr>
            <a:endParaRPr lang="en-US" dirty="0"/>
          </a:p>
        </p:txBody>
      </p:sp>
      <p:sp>
        <p:nvSpPr>
          <p:cNvPr id="4" name="Slide Number Placeholder 3"/>
          <p:cNvSpPr>
            <a:spLocks noGrp="1"/>
          </p:cNvSpPr>
          <p:nvPr>
            <p:ph type="sldNum" sz="quarter" idx="12"/>
          </p:nvPr>
        </p:nvSpPr>
        <p:spPr/>
        <p:txBody>
          <a:bodyPr/>
          <a:lstStyle/>
          <a:p>
            <a:fld id="{F563BC4C-3F9F-A145-8697-70790EC2FCE2}" type="slidenum">
              <a:rPr lang="en-US" smtClean="0"/>
              <a:t>16</a:t>
            </a:fld>
            <a:endParaRPr lang="en-US"/>
          </a:p>
        </p:txBody>
      </p:sp>
      <p:sp>
        <p:nvSpPr>
          <p:cNvPr id="5" name="Title 1"/>
          <p:cNvSpPr>
            <a:spLocks noGrp="1"/>
          </p:cNvSpPr>
          <p:nvPr>
            <p:ph type="title"/>
          </p:nvPr>
        </p:nvSpPr>
        <p:spPr/>
        <p:txBody>
          <a:bodyPr>
            <a:normAutofit fontScale="90000"/>
          </a:bodyPr>
          <a:lstStyle/>
          <a:p>
            <a:r>
              <a:rPr lang="en-US" sz="3200" dirty="0" err="1" smtClean="0">
                <a:solidFill>
                  <a:srgbClr val="4F81BD"/>
                </a:solidFill>
              </a:rPr>
              <a:t>Bước</a:t>
            </a:r>
            <a:r>
              <a:rPr lang="en-US" sz="3200" dirty="0" smtClean="0">
                <a:solidFill>
                  <a:srgbClr val="4F81BD"/>
                </a:solidFill>
              </a:rPr>
              <a:t> </a:t>
            </a:r>
            <a:r>
              <a:rPr lang="en-US" altLang="ja-JP" sz="3200" dirty="0" smtClean="0">
                <a:solidFill>
                  <a:srgbClr val="4F81BD"/>
                </a:solidFill>
              </a:rPr>
              <a:t>2</a:t>
            </a:r>
            <a:r>
              <a:rPr lang="en-US" sz="3200" dirty="0" smtClean="0">
                <a:solidFill>
                  <a:srgbClr val="4F81BD"/>
                </a:solidFill>
              </a:rPr>
              <a:t>: </a:t>
            </a:r>
            <a:br>
              <a:rPr lang="en-US" sz="3200" dirty="0" smtClean="0">
                <a:solidFill>
                  <a:srgbClr val="4F81BD"/>
                </a:solidFill>
              </a:rPr>
            </a:br>
            <a:r>
              <a:rPr lang="en-US" sz="3200" dirty="0" err="1" smtClean="0">
                <a:solidFill>
                  <a:srgbClr val="4F81BD"/>
                </a:solidFill>
              </a:rPr>
              <a:t>Nhận</a:t>
            </a:r>
            <a:r>
              <a:rPr lang="en-US" sz="3200" dirty="0" smtClean="0">
                <a:solidFill>
                  <a:srgbClr val="4F81BD"/>
                </a:solidFill>
              </a:rPr>
              <a:t> </a:t>
            </a:r>
            <a:r>
              <a:rPr lang="en-US" sz="3200" dirty="0" err="1" smtClean="0">
                <a:solidFill>
                  <a:srgbClr val="4F81BD"/>
                </a:solidFill>
              </a:rPr>
              <a:t>biết</a:t>
            </a:r>
            <a:r>
              <a:rPr lang="en-US" sz="3200" dirty="0" smtClean="0">
                <a:solidFill>
                  <a:srgbClr val="4F81BD"/>
                </a:solidFill>
              </a:rPr>
              <a:t> </a:t>
            </a:r>
            <a:r>
              <a:rPr lang="en-US" sz="3200" dirty="0" err="1" smtClean="0">
                <a:solidFill>
                  <a:srgbClr val="4F81BD"/>
                </a:solidFill>
              </a:rPr>
              <a:t>quan</a:t>
            </a:r>
            <a:r>
              <a:rPr lang="en-US" sz="3200" dirty="0" smtClean="0">
                <a:solidFill>
                  <a:srgbClr val="4F81BD"/>
                </a:solidFill>
              </a:rPr>
              <a:t> </a:t>
            </a:r>
            <a:r>
              <a:rPr lang="en-US" sz="3200" dirty="0" err="1" smtClean="0">
                <a:solidFill>
                  <a:srgbClr val="4F81BD"/>
                </a:solidFill>
              </a:rPr>
              <a:t>hệ</a:t>
            </a:r>
            <a:r>
              <a:rPr lang="en-US" sz="3200" dirty="0" smtClean="0">
                <a:solidFill>
                  <a:srgbClr val="4F81BD"/>
                </a:solidFill>
              </a:rPr>
              <a:t> </a:t>
            </a:r>
            <a:r>
              <a:rPr lang="en-US" sz="3200" dirty="0" err="1" smtClean="0">
                <a:solidFill>
                  <a:srgbClr val="4F81BD"/>
                </a:solidFill>
              </a:rPr>
              <a:t>quyền</a:t>
            </a:r>
            <a:r>
              <a:rPr lang="en-US" sz="3200" dirty="0" smtClean="0">
                <a:solidFill>
                  <a:srgbClr val="4F81BD"/>
                </a:solidFill>
              </a:rPr>
              <a:t> </a:t>
            </a:r>
            <a:r>
              <a:rPr lang="en-US" sz="3200" dirty="0" err="1" smtClean="0">
                <a:solidFill>
                  <a:srgbClr val="4F81BD"/>
                </a:solidFill>
              </a:rPr>
              <a:t>lực</a:t>
            </a:r>
            <a:r>
              <a:rPr lang="en-US" sz="3200" dirty="0" smtClean="0">
                <a:solidFill>
                  <a:srgbClr val="4F81BD"/>
                </a:solidFill>
              </a:rPr>
              <a:t> </a:t>
            </a:r>
            <a:r>
              <a:rPr lang="en-US" sz="3200" dirty="0" err="1" smtClean="0">
                <a:solidFill>
                  <a:srgbClr val="4F81BD"/>
                </a:solidFill>
              </a:rPr>
              <a:t>xã</a:t>
            </a:r>
            <a:r>
              <a:rPr lang="en-US" sz="3200" dirty="0" smtClean="0">
                <a:solidFill>
                  <a:srgbClr val="4F81BD"/>
                </a:solidFill>
              </a:rPr>
              <a:t> </a:t>
            </a:r>
            <a:r>
              <a:rPr lang="en-US" sz="3200" dirty="0" err="1" smtClean="0">
                <a:solidFill>
                  <a:srgbClr val="4F81BD"/>
                </a:solidFill>
              </a:rPr>
              <a:t>hội</a:t>
            </a:r>
            <a:r>
              <a:rPr lang="en-US" sz="3200" dirty="0" smtClean="0">
                <a:solidFill>
                  <a:srgbClr val="4F81BD"/>
                </a:solidFill>
              </a:rPr>
              <a:t> </a:t>
            </a:r>
            <a:r>
              <a:rPr lang="en-US" sz="3200" dirty="0" err="1" smtClean="0">
                <a:solidFill>
                  <a:srgbClr val="4F81BD"/>
                </a:solidFill>
              </a:rPr>
              <a:t>giữa</a:t>
            </a:r>
            <a:r>
              <a:rPr lang="en-US" sz="3200" dirty="0" smtClean="0">
                <a:solidFill>
                  <a:srgbClr val="4F81BD"/>
                </a:solidFill>
              </a:rPr>
              <a:t> </a:t>
            </a:r>
            <a:r>
              <a:rPr lang="en-US" sz="3200" dirty="0" err="1" smtClean="0">
                <a:solidFill>
                  <a:srgbClr val="4F81BD"/>
                </a:solidFill>
              </a:rPr>
              <a:t>những</a:t>
            </a:r>
            <a:r>
              <a:rPr lang="en-US" sz="3200" dirty="0" smtClean="0">
                <a:solidFill>
                  <a:srgbClr val="4F81BD"/>
                </a:solidFill>
              </a:rPr>
              <a:t> </a:t>
            </a:r>
            <a:r>
              <a:rPr lang="en-US" sz="3200" dirty="0" err="1" smtClean="0">
                <a:solidFill>
                  <a:srgbClr val="4F81BD"/>
                </a:solidFill>
              </a:rPr>
              <a:t>người</a:t>
            </a:r>
            <a:r>
              <a:rPr lang="en-US" sz="3200" dirty="0" smtClean="0">
                <a:solidFill>
                  <a:srgbClr val="4F81BD"/>
                </a:solidFill>
              </a:rPr>
              <a:t> </a:t>
            </a:r>
            <a:r>
              <a:rPr lang="en-US" sz="3200" dirty="0" err="1" smtClean="0">
                <a:solidFill>
                  <a:srgbClr val="4F81BD"/>
                </a:solidFill>
              </a:rPr>
              <a:t>kinh</a:t>
            </a:r>
            <a:r>
              <a:rPr lang="en-US" sz="3200" dirty="0" smtClean="0">
                <a:solidFill>
                  <a:srgbClr val="4F81BD"/>
                </a:solidFill>
              </a:rPr>
              <a:t> </a:t>
            </a:r>
            <a:r>
              <a:rPr lang="en-US" sz="3200" dirty="0" err="1" smtClean="0">
                <a:solidFill>
                  <a:srgbClr val="4F81BD"/>
                </a:solidFill>
              </a:rPr>
              <a:t>doanh</a:t>
            </a:r>
            <a:endParaRPr lang="en-US" sz="3200" dirty="0">
              <a:solidFill>
                <a:srgbClr val="4F81BD"/>
              </a:solidFill>
            </a:endParaRPr>
          </a:p>
        </p:txBody>
      </p:sp>
      <p:sp>
        <p:nvSpPr>
          <p:cNvPr id="6" name="Slide Number Placeholder 7"/>
          <p:cNvSpPr txBox="1">
            <a:spLocks/>
          </p:cNvSpPr>
          <p:nvPr/>
        </p:nvSpPr>
        <p:spPr>
          <a:xfrm>
            <a:off x="7840130" y="-26456"/>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63BC4C-3F9F-A145-8697-70790EC2FCE2}" type="slidenum">
              <a:rPr lang="en-US" sz="2400" smtClean="0">
                <a:solidFill>
                  <a:srgbClr val="1F497D"/>
                </a:solidFill>
              </a:rPr>
              <a:pPr/>
              <a:t>16</a:t>
            </a:fld>
            <a:r>
              <a:rPr lang="en-US" sz="2400" dirty="0" smtClean="0">
                <a:solidFill>
                  <a:srgbClr val="1F497D"/>
                </a:solidFill>
              </a:rPr>
              <a:t>/1</a:t>
            </a:r>
            <a:r>
              <a:rPr lang="ja-JP" altLang="ja-JP" sz="2400" dirty="0">
                <a:solidFill>
                  <a:srgbClr val="1F497D"/>
                </a:solidFill>
              </a:rPr>
              <a:t>9</a:t>
            </a:r>
            <a:endParaRPr lang="en-US" sz="2400" dirty="0">
              <a:solidFill>
                <a:srgbClr val="1F497D"/>
              </a:solidFill>
            </a:endParaRPr>
          </a:p>
        </p:txBody>
      </p:sp>
    </p:spTree>
    <p:extLst>
      <p:ext uri="{BB962C8B-B14F-4D97-AF65-F5344CB8AC3E}">
        <p14:creationId xmlns:p14="http://schemas.microsoft.com/office/powerpoint/2010/main" val="14668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938712"/>
          </a:xfrm>
        </p:spPr>
        <p:txBody>
          <a:bodyPr>
            <a:normAutofit/>
          </a:bodyPr>
          <a:lstStyle/>
          <a:p>
            <a:pPr marL="0" indent="0">
              <a:buNone/>
            </a:pPr>
            <a:r>
              <a:rPr lang="en-US" dirty="0" err="1" smtClean="0"/>
              <a:t>Ví</a:t>
            </a:r>
            <a:r>
              <a:rPr lang="en-US" dirty="0" smtClean="0"/>
              <a:t> </a:t>
            </a:r>
            <a:r>
              <a:rPr lang="en-US" dirty="0" err="1" smtClean="0"/>
              <a:t>dụ</a:t>
            </a:r>
            <a:r>
              <a:rPr lang="en-US" dirty="0" smtClean="0"/>
              <a:t> </a:t>
            </a:r>
            <a:r>
              <a:rPr lang="en-US" dirty="0" err="1" smtClean="0"/>
              <a:t>về</a:t>
            </a:r>
            <a:r>
              <a:rPr lang="en-US" dirty="0" smtClean="0"/>
              <a:t> </a:t>
            </a:r>
            <a:r>
              <a:rPr lang="en-US" dirty="0" err="1" smtClean="0"/>
              <a:t>sự</a:t>
            </a:r>
            <a:r>
              <a:rPr lang="en-US" dirty="0" smtClean="0"/>
              <a:t> </a:t>
            </a:r>
            <a:r>
              <a:rPr lang="en-US" dirty="0" err="1" smtClean="0"/>
              <a:t>thay</a:t>
            </a:r>
            <a:r>
              <a:rPr lang="en-US" dirty="0" smtClean="0"/>
              <a:t> </a:t>
            </a:r>
            <a:r>
              <a:rPr lang="en-US" dirty="0" err="1" smtClean="0"/>
              <a:t>đổi</a:t>
            </a:r>
            <a:endParaRPr lang="en-US" dirty="0" smtClean="0"/>
          </a:p>
          <a:p>
            <a:pPr marL="0" indent="0">
              <a:buNone/>
            </a:pPr>
            <a:endParaRPr lang="en-US" dirty="0" smtClean="0"/>
          </a:p>
          <a:p>
            <a:r>
              <a:rPr lang="en-US" dirty="0" err="1" smtClean="0"/>
              <a:t>Mở</a:t>
            </a:r>
            <a:r>
              <a:rPr lang="en-US" dirty="0" smtClean="0"/>
              <a:t> </a:t>
            </a:r>
            <a:r>
              <a:rPr lang="en-US" dirty="0" err="1" smtClean="0"/>
              <a:t>nhà</a:t>
            </a:r>
            <a:r>
              <a:rPr lang="en-US" dirty="0" smtClean="0"/>
              <a:t> </a:t>
            </a:r>
            <a:r>
              <a:rPr lang="en-US" dirty="0" err="1" smtClean="0"/>
              <a:t>máy</a:t>
            </a:r>
            <a:r>
              <a:rPr lang="en-US" dirty="0" smtClean="0"/>
              <a:t> </a:t>
            </a:r>
            <a:r>
              <a:rPr lang="en-US" dirty="0" err="1" smtClean="0"/>
              <a:t>mới</a:t>
            </a:r>
            <a:endParaRPr lang="en-US" dirty="0" smtClean="0"/>
          </a:p>
          <a:p>
            <a:pPr marL="0" indent="0">
              <a:buNone/>
            </a:pPr>
            <a:r>
              <a:rPr lang="en-US" dirty="0" smtClean="0"/>
              <a:t>HOẶC</a:t>
            </a:r>
            <a:endParaRPr lang="en-US" dirty="0" smtClean="0"/>
          </a:p>
          <a:p>
            <a:r>
              <a:rPr lang="en-US" dirty="0" err="1" smtClean="0"/>
              <a:t>Giá</a:t>
            </a:r>
            <a:r>
              <a:rPr lang="en-US" dirty="0" smtClean="0"/>
              <a:t> </a:t>
            </a:r>
            <a:r>
              <a:rPr lang="en-US" dirty="0" err="1" smtClean="0"/>
              <a:t>sắn</a:t>
            </a:r>
            <a:r>
              <a:rPr lang="en-US" dirty="0" smtClean="0"/>
              <a:t> </a:t>
            </a:r>
            <a:r>
              <a:rPr lang="en-US" dirty="0" err="1" smtClean="0"/>
              <a:t>giảm</a:t>
            </a:r>
            <a:r>
              <a:rPr lang="en-US" dirty="0" smtClean="0"/>
              <a:t> </a:t>
            </a:r>
            <a:r>
              <a:rPr lang="en-US" dirty="0" err="1" smtClean="0"/>
              <a:t>xuống</a:t>
            </a:r>
            <a:endParaRPr lang="en-US" dirty="0" smtClean="0"/>
          </a:p>
          <a:p>
            <a:pPr marL="0" indent="0">
              <a:buNone/>
            </a:pPr>
            <a:endParaRPr lang="en-US" dirty="0"/>
          </a:p>
          <a:p>
            <a:pPr marL="0" indent="0">
              <a:buNone/>
            </a:pPr>
            <a:r>
              <a:rPr lang="en-US" dirty="0" smtClean="0"/>
              <a:t>Ai </a:t>
            </a:r>
            <a:r>
              <a:rPr lang="en-US" dirty="0" err="1" smtClean="0"/>
              <a:t>được</a:t>
            </a:r>
            <a:r>
              <a:rPr lang="en-US" dirty="0" smtClean="0"/>
              <a:t>, </a:t>
            </a:r>
            <a:r>
              <a:rPr lang="en-US" dirty="0" err="1" smtClean="0"/>
              <a:t>ai</a:t>
            </a:r>
            <a:r>
              <a:rPr lang="en-US" dirty="0" smtClean="0"/>
              <a:t> </a:t>
            </a:r>
            <a:r>
              <a:rPr lang="en-US" dirty="0" err="1" smtClean="0"/>
              <a:t>mất</a:t>
            </a:r>
            <a:r>
              <a:rPr lang="en-US" dirty="0" smtClean="0"/>
              <a:t> </a:t>
            </a:r>
            <a:r>
              <a:rPr lang="en-US" dirty="0" err="1" smtClean="0"/>
              <a:t>và</a:t>
            </a:r>
            <a:r>
              <a:rPr lang="en-US" dirty="0" smtClean="0"/>
              <a:t> </a:t>
            </a:r>
            <a:r>
              <a:rPr lang="en-US" dirty="0" err="1" smtClean="0"/>
              <a:t>tại</a:t>
            </a:r>
            <a:r>
              <a:rPr lang="en-US" dirty="0" smtClean="0"/>
              <a:t> </a:t>
            </a:r>
            <a:r>
              <a:rPr lang="en-US" dirty="0" err="1" smtClean="0"/>
              <a:t>sao</a:t>
            </a:r>
            <a:r>
              <a:rPr lang="en-US" dirty="0" smtClean="0"/>
              <a:t>? </a:t>
            </a: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F563BC4C-3F9F-A145-8697-70790EC2FCE2}" type="slidenum">
              <a:rPr lang="en-US" smtClean="0"/>
              <a:t>17</a:t>
            </a:fld>
            <a:endParaRPr lang="en-US"/>
          </a:p>
        </p:txBody>
      </p:sp>
      <p:sp>
        <p:nvSpPr>
          <p:cNvPr id="6" name="Title 1"/>
          <p:cNvSpPr>
            <a:spLocks noGrp="1"/>
          </p:cNvSpPr>
          <p:nvPr>
            <p:ph type="title"/>
          </p:nvPr>
        </p:nvSpPr>
        <p:spPr>
          <a:xfrm>
            <a:off x="0" y="439209"/>
            <a:ext cx="8229600" cy="978429"/>
          </a:xfrm>
        </p:spPr>
        <p:txBody>
          <a:bodyPr>
            <a:normAutofit fontScale="90000"/>
          </a:bodyPr>
          <a:lstStyle/>
          <a:p>
            <a:r>
              <a:rPr lang="en-US" sz="3200" dirty="0" err="1" smtClean="0">
                <a:solidFill>
                  <a:srgbClr val="4F81BD"/>
                </a:solidFill>
              </a:rPr>
              <a:t>Bước</a:t>
            </a:r>
            <a:r>
              <a:rPr lang="en-US" sz="3200" dirty="0" smtClean="0">
                <a:solidFill>
                  <a:srgbClr val="4F81BD"/>
                </a:solidFill>
              </a:rPr>
              <a:t> </a:t>
            </a:r>
            <a:r>
              <a:rPr lang="ja-JP" altLang="ja-JP" sz="3200" dirty="0">
                <a:solidFill>
                  <a:srgbClr val="4F81BD"/>
                </a:solidFill>
              </a:rPr>
              <a:t>3</a:t>
            </a:r>
            <a:r>
              <a:rPr lang="en-US" sz="3200" dirty="0" smtClean="0">
                <a:solidFill>
                  <a:srgbClr val="4F81BD"/>
                </a:solidFill>
              </a:rPr>
              <a:t>: </a:t>
            </a:r>
            <a:r>
              <a:rPr lang="en-US" sz="3200" dirty="0" err="1" smtClean="0">
                <a:solidFill>
                  <a:srgbClr val="4F81BD"/>
                </a:solidFill>
              </a:rPr>
              <a:t>Giải</a:t>
            </a:r>
            <a:r>
              <a:rPr lang="en-US" sz="3200" dirty="0" smtClean="0">
                <a:solidFill>
                  <a:srgbClr val="4F81BD"/>
                </a:solidFill>
              </a:rPr>
              <a:t> </a:t>
            </a:r>
            <a:r>
              <a:rPr lang="en-US" sz="3200" dirty="0" err="1" smtClean="0">
                <a:solidFill>
                  <a:srgbClr val="4F81BD"/>
                </a:solidFill>
              </a:rPr>
              <a:t>thích</a:t>
            </a:r>
            <a:r>
              <a:rPr lang="en-US" sz="3200" dirty="0" smtClean="0">
                <a:solidFill>
                  <a:srgbClr val="4F81BD"/>
                </a:solidFill>
              </a:rPr>
              <a:t> </a:t>
            </a:r>
            <a:r>
              <a:rPr lang="en-US" sz="3200" dirty="0" err="1" smtClean="0">
                <a:solidFill>
                  <a:srgbClr val="4F81BD"/>
                </a:solidFill>
              </a:rPr>
              <a:t>tác</a:t>
            </a:r>
            <a:r>
              <a:rPr lang="en-US" sz="3200" dirty="0" smtClean="0">
                <a:solidFill>
                  <a:srgbClr val="4F81BD"/>
                </a:solidFill>
              </a:rPr>
              <a:t> </a:t>
            </a:r>
            <a:r>
              <a:rPr lang="en-US" sz="3200" dirty="0" err="1" smtClean="0">
                <a:solidFill>
                  <a:srgbClr val="4F81BD"/>
                </a:solidFill>
              </a:rPr>
              <a:t>động</a:t>
            </a:r>
            <a:r>
              <a:rPr lang="en-US" sz="3200" dirty="0" smtClean="0">
                <a:solidFill>
                  <a:srgbClr val="4F81BD"/>
                </a:solidFill>
              </a:rPr>
              <a:t> </a:t>
            </a:r>
            <a:r>
              <a:rPr lang="en-US" sz="3200" dirty="0" err="1" smtClean="0">
                <a:solidFill>
                  <a:srgbClr val="4F81BD"/>
                </a:solidFill>
              </a:rPr>
              <a:t>tiềm</a:t>
            </a:r>
            <a:r>
              <a:rPr lang="en-US" sz="3200" dirty="0" smtClean="0">
                <a:solidFill>
                  <a:srgbClr val="4F81BD"/>
                </a:solidFill>
              </a:rPr>
              <a:t> </a:t>
            </a:r>
            <a:r>
              <a:rPr lang="en-US" sz="3200" dirty="0" err="1" smtClean="0">
                <a:solidFill>
                  <a:srgbClr val="4F81BD"/>
                </a:solidFill>
              </a:rPr>
              <a:t>năng</a:t>
            </a:r>
            <a:r>
              <a:rPr lang="en-US" sz="3200" dirty="0" smtClean="0">
                <a:solidFill>
                  <a:srgbClr val="4F81BD"/>
                </a:solidFill>
              </a:rPr>
              <a:t> </a:t>
            </a:r>
            <a:r>
              <a:rPr lang="en-US" sz="3200" dirty="0" err="1" smtClean="0">
                <a:solidFill>
                  <a:srgbClr val="4F81BD"/>
                </a:solidFill>
              </a:rPr>
              <a:t>củ</a:t>
            </a:r>
            <a:r>
              <a:rPr lang="en-US" sz="3200" dirty="0" err="1" smtClean="0">
                <a:solidFill>
                  <a:srgbClr val="4F81BD"/>
                </a:solidFill>
              </a:rPr>
              <a:t>a</a:t>
            </a:r>
            <a:r>
              <a:rPr lang="en-US" sz="3200" dirty="0" smtClean="0">
                <a:solidFill>
                  <a:srgbClr val="4F81BD"/>
                </a:solidFill>
              </a:rPr>
              <a:t> </a:t>
            </a:r>
            <a:r>
              <a:rPr lang="en-US" sz="3200" dirty="0" err="1" smtClean="0">
                <a:solidFill>
                  <a:srgbClr val="4F81BD"/>
                </a:solidFill>
              </a:rPr>
              <a:t>sự</a:t>
            </a:r>
            <a:r>
              <a:rPr lang="en-US" sz="3200" dirty="0" smtClean="0">
                <a:solidFill>
                  <a:srgbClr val="4F81BD"/>
                </a:solidFill>
              </a:rPr>
              <a:t> </a:t>
            </a:r>
            <a:r>
              <a:rPr lang="en-US" sz="3200" dirty="0" err="1" smtClean="0">
                <a:solidFill>
                  <a:srgbClr val="4F81BD"/>
                </a:solidFill>
              </a:rPr>
              <a:t>thay</a:t>
            </a:r>
            <a:r>
              <a:rPr lang="en-US" sz="3200" dirty="0" smtClean="0">
                <a:solidFill>
                  <a:srgbClr val="4F81BD"/>
                </a:solidFill>
              </a:rPr>
              <a:t> </a:t>
            </a:r>
            <a:r>
              <a:rPr lang="en-US" sz="3200" dirty="0" err="1" smtClean="0">
                <a:solidFill>
                  <a:srgbClr val="4F81BD"/>
                </a:solidFill>
              </a:rPr>
              <a:t>đổi</a:t>
            </a:r>
            <a:r>
              <a:rPr lang="en-US" sz="3200" dirty="0" smtClean="0">
                <a:solidFill>
                  <a:srgbClr val="4F81BD"/>
                </a:solidFill>
              </a:rPr>
              <a:t> </a:t>
            </a:r>
            <a:r>
              <a:rPr lang="en-US" sz="3200" dirty="0" err="1" smtClean="0">
                <a:solidFill>
                  <a:srgbClr val="4F81BD"/>
                </a:solidFill>
              </a:rPr>
              <a:t>lên</a:t>
            </a:r>
            <a:r>
              <a:rPr lang="en-US" sz="3200" dirty="0" smtClean="0">
                <a:solidFill>
                  <a:srgbClr val="4F81BD"/>
                </a:solidFill>
              </a:rPr>
              <a:t> </a:t>
            </a:r>
            <a:r>
              <a:rPr lang="en-US" sz="3200" dirty="0" err="1" smtClean="0">
                <a:solidFill>
                  <a:srgbClr val="4F81BD"/>
                </a:solidFill>
              </a:rPr>
              <a:t>các</a:t>
            </a:r>
            <a:r>
              <a:rPr lang="en-US" sz="3200" dirty="0" smtClean="0">
                <a:solidFill>
                  <a:srgbClr val="4F81BD"/>
                </a:solidFill>
              </a:rPr>
              <a:t> </a:t>
            </a:r>
            <a:r>
              <a:rPr lang="en-US" sz="3200" dirty="0" err="1" smtClean="0">
                <a:solidFill>
                  <a:srgbClr val="4F81BD"/>
                </a:solidFill>
              </a:rPr>
              <a:t>nhóm</a:t>
            </a:r>
            <a:r>
              <a:rPr lang="en-US" sz="3200" dirty="0" smtClean="0">
                <a:solidFill>
                  <a:srgbClr val="4F81BD"/>
                </a:solidFill>
              </a:rPr>
              <a:t> </a:t>
            </a:r>
            <a:r>
              <a:rPr lang="en-US" sz="3200" dirty="0" err="1" smtClean="0">
                <a:solidFill>
                  <a:srgbClr val="4F81BD"/>
                </a:solidFill>
              </a:rPr>
              <a:t>xã</a:t>
            </a:r>
            <a:r>
              <a:rPr lang="en-US" sz="3200" dirty="0" smtClean="0">
                <a:solidFill>
                  <a:srgbClr val="4F81BD"/>
                </a:solidFill>
              </a:rPr>
              <a:t> </a:t>
            </a:r>
            <a:r>
              <a:rPr lang="en-US" sz="3200" dirty="0" err="1" smtClean="0">
                <a:solidFill>
                  <a:srgbClr val="4F81BD"/>
                </a:solidFill>
              </a:rPr>
              <a:t>hội</a:t>
            </a:r>
            <a:r>
              <a:rPr lang="en-US" sz="3200" dirty="0" smtClean="0">
                <a:solidFill>
                  <a:srgbClr val="4F81BD"/>
                </a:solidFill>
              </a:rPr>
              <a:t> </a:t>
            </a:r>
            <a:r>
              <a:rPr lang="en-US" sz="3200" dirty="0" err="1" smtClean="0">
                <a:solidFill>
                  <a:srgbClr val="4F81BD"/>
                </a:solidFill>
              </a:rPr>
              <a:t>khác</a:t>
            </a:r>
            <a:r>
              <a:rPr lang="en-US" sz="3200" dirty="0" smtClean="0">
                <a:solidFill>
                  <a:srgbClr val="4F81BD"/>
                </a:solidFill>
              </a:rPr>
              <a:t> </a:t>
            </a:r>
            <a:r>
              <a:rPr lang="en-US" sz="3200" dirty="0" err="1" smtClean="0">
                <a:solidFill>
                  <a:srgbClr val="4F81BD"/>
                </a:solidFill>
              </a:rPr>
              <a:t>nhau</a:t>
            </a:r>
            <a:r>
              <a:rPr lang="en-US" sz="3200" dirty="0" smtClean="0">
                <a:solidFill>
                  <a:srgbClr val="4F81BD"/>
                </a:solidFill>
              </a:rPr>
              <a:t/>
            </a:r>
            <a:br>
              <a:rPr lang="en-US" sz="3200" dirty="0" smtClean="0">
                <a:solidFill>
                  <a:srgbClr val="4F81BD"/>
                </a:solidFill>
              </a:rPr>
            </a:br>
            <a:r>
              <a:rPr lang="en-US" sz="3200" dirty="0" smtClean="0">
                <a:solidFill>
                  <a:srgbClr val="4F81BD"/>
                </a:solidFill>
              </a:rPr>
              <a:t> </a:t>
            </a:r>
            <a:endParaRPr lang="en-US" sz="3200" dirty="0">
              <a:solidFill>
                <a:srgbClr val="4F81BD"/>
              </a:solidFill>
            </a:endParaRPr>
          </a:p>
        </p:txBody>
      </p:sp>
      <p:sp>
        <p:nvSpPr>
          <p:cNvPr id="7" name="Slide Number Placeholder 7"/>
          <p:cNvSpPr txBox="1">
            <a:spLocks/>
          </p:cNvSpPr>
          <p:nvPr/>
        </p:nvSpPr>
        <p:spPr>
          <a:xfrm>
            <a:off x="7857063" y="-26456"/>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63BC4C-3F9F-A145-8697-70790EC2FCE2}" type="slidenum">
              <a:rPr lang="en-US" sz="2400" smtClean="0">
                <a:solidFill>
                  <a:srgbClr val="1F497D"/>
                </a:solidFill>
              </a:rPr>
              <a:pPr/>
              <a:t>17</a:t>
            </a:fld>
            <a:r>
              <a:rPr lang="en-US" sz="2400" dirty="0" smtClean="0">
                <a:solidFill>
                  <a:srgbClr val="1F497D"/>
                </a:solidFill>
              </a:rPr>
              <a:t>/1</a:t>
            </a:r>
            <a:r>
              <a:rPr lang="ja-JP" altLang="ja-JP" sz="2400" dirty="0">
                <a:solidFill>
                  <a:srgbClr val="1F497D"/>
                </a:solidFill>
              </a:rPr>
              <a:t>9</a:t>
            </a:r>
            <a:endParaRPr lang="en-US" sz="2400" dirty="0">
              <a:solidFill>
                <a:srgbClr val="1F497D"/>
              </a:solidFill>
            </a:endParaRPr>
          </a:p>
        </p:txBody>
      </p:sp>
    </p:spTree>
    <p:extLst>
      <p:ext uri="{BB962C8B-B14F-4D97-AF65-F5344CB8AC3E}">
        <p14:creationId xmlns:p14="http://schemas.microsoft.com/office/powerpoint/2010/main" val="50767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63BC4C-3F9F-A145-8697-70790EC2FCE2}" type="slidenum">
              <a:rPr lang="en-US" smtClean="0"/>
              <a:t>18</a:t>
            </a:fld>
            <a:endParaRPr lang="en-US"/>
          </a:p>
        </p:txBody>
      </p:sp>
      <p:sp>
        <p:nvSpPr>
          <p:cNvPr id="6" name="Title 1"/>
          <p:cNvSpPr>
            <a:spLocks noGrp="1"/>
          </p:cNvSpPr>
          <p:nvPr>
            <p:ph type="title"/>
          </p:nvPr>
        </p:nvSpPr>
        <p:spPr>
          <a:xfrm>
            <a:off x="0" y="439209"/>
            <a:ext cx="8229600" cy="978429"/>
          </a:xfrm>
        </p:spPr>
        <p:txBody>
          <a:bodyPr>
            <a:normAutofit fontScale="90000"/>
          </a:bodyPr>
          <a:lstStyle/>
          <a:p>
            <a:r>
              <a:rPr lang="en-US" sz="3200" dirty="0" err="1" smtClean="0">
                <a:solidFill>
                  <a:srgbClr val="4F81BD"/>
                </a:solidFill>
              </a:rPr>
              <a:t>Bước</a:t>
            </a:r>
            <a:r>
              <a:rPr lang="en-US" sz="3200" dirty="0" smtClean="0">
                <a:solidFill>
                  <a:srgbClr val="4F81BD"/>
                </a:solidFill>
              </a:rPr>
              <a:t> </a:t>
            </a:r>
            <a:r>
              <a:rPr lang="ja-JP" altLang="ja-JP" sz="3200" dirty="0">
                <a:solidFill>
                  <a:srgbClr val="4F81BD"/>
                </a:solidFill>
              </a:rPr>
              <a:t>3</a:t>
            </a:r>
            <a:r>
              <a:rPr lang="en-US" sz="3200" dirty="0" smtClean="0">
                <a:solidFill>
                  <a:srgbClr val="4F81BD"/>
                </a:solidFill>
              </a:rPr>
              <a:t>: </a:t>
            </a:r>
            <a:r>
              <a:rPr lang="en-US" sz="3200" dirty="0" err="1" smtClean="0">
                <a:solidFill>
                  <a:srgbClr val="4F81BD"/>
                </a:solidFill>
              </a:rPr>
              <a:t>Giải</a:t>
            </a:r>
            <a:r>
              <a:rPr lang="en-US" sz="3200" dirty="0" smtClean="0">
                <a:solidFill>
                  <a:srgbClr val="4F81BD"/>
                </a:solidFill>
              </a:rPr>
              <a:t> </a:t>
            </a:r>
            <a:r>
              <a:rPr lang="en-US" sz="3200" dirty="0" err="1" smtClean="0">
                <a:solidFill>
                  <a:srgbClr val="4F81BD"/>
                </a:solidFill>
              </a:rPr>
              <a:t>thích</a:t>
            </a:r>
            <a:r>
              <a:rPr lang="en-US" sz="3200" dirty="0" smtClean="0">
                <a:solidFill>
                  <a:srgbClr val="4F81BD"/>
                </a:solidFill>
              </a:rPr>
              <a:t> </a:t>
            </a:r>
            <a:r>
              <a:rPr lang="en-US" sz="3200" dirty="0" err="1" smtClean="0">
                <a:solidFill>
                  <a:srgbClr val="4F81BD"/>
                </a:solidFill>
              </a:rPr>
              <a:t>tác</a:t>
            </a:r>
            <a:r>
              <a:rPr lang="en-US" sz="3200" dirty="0" smtClean="0">
                <a:solidFill>
                  <a:srgbClr val="4F81BD"/>
                </a:solidFill>
              </a:rPr>
              <a:t> </a:t>
            </a:r>
            <a:r>
              <a:rPr lang="en-US" sz="3200" dirty="0" err="1" smtClean="0">
                <a:solidFill>
                  <a:srgbClr val="4F81BD"/>
                </a:solidFill>
              </a:rPr>
              <a:t>động</a:t>
            </a:r>
            <a:r>
              <a:rPr lang="en-US" sz="3200" dirty="0" smtClean="0">
                <a:solidFill>
                  <a:srgbClr val="4F81BD"/>
                </a:solidFill>
              </a:rPr>
              <a:t> </a:t>
            </a:r>
            <a:r>
              <a:rPr lang="en-US" sz="3200" dirty="0" err="1" smtClean="0">
                <a:solidFill>
                  <a:srgbClr val="4F81BD"/>
                </a:solidFill>
              </a:rPr>
              <a:t>tiềm</a:t>
            </a:r>
            <a:r>
              <a:rPr lang="en-US" sz="3200" dirty="0" smtClean="0">
                <a:solidFill>
                  <a:srgbClr val="4F81BD"/>
                </a:solidFill>
              </a:rPr>
              <a:t> </a:t>
            </a:r>
            <a:r>
              <a:rPr lang="en-US" sz="3200" dirty="0" err="1" smtClean="0">
                <a:solidFill>
                  <a:srgbClr val="4F81BD"/>
                </a:solidFill>
              </a:rPr>
              <a:t>năng</a:t>
            </a:r>
            <a:r>
              <a:rPr lang="en-US" sz="3200" dirty="0" smtClean="0">
                <a:solidFill>
                  <a:srgbClr val="4F81BD"/>
                </a:solidFill>
              </a:rPr>
              <a:t> </a:t>
            </a:r>
            <a:r>
              <a:rPr lang="en-US" sz="3200" dirty="0" err="1" smtClean="0">
                <a:solidFill>
                  <a:srgbClr val="4F81BD"/>
                </a:solidFill>
              </a:rPr>
              <a:t>của</a:t>
            </a:r>
            <a:r>
              <a:rPr lang="en-US" sz="3200" dirty="0" smtClean="0">
                <a:solidFill>
                  <a:srgbClr val="4F81BD"/>
                </a:solidFill>
              </a:rPr>
              <a:t> </a:t>
            </a:r>
            <a:r>
              <a:rPr lang="en-US" sz="3200" dirty="0" err="1" smtClean="0">
                <a:solidFill>
                  <a:srgbClr val="4F81BD"/>
                </a:solidFill>
              </a:rPr>
              <a:t>sự</a:t>
            </a:r>
            <a:r>
              <a:rPr lang="en-US" sz="3200" dirty="0" smtClean="0">
                <a:solidFill>
                  <a:srgbClr val="4F81BD"/>
                </a:solidFill>
              </a:rPr>
              <a:t> </a:t>
            </a:r>
            <a:r>
              <a:rPr lang="en-US" sz="3200" dirty="0" err="1" smtClean="0">
                <a:solidFill>
                  <a:srgbClr val="4F81BD"/>
                </a:solidFill>
              </a:rPr>
              <a:t>thay</a:t>
            </a:r>
            <a:r>
              <a:rPr lang="en-US" sz="3200" dirty="0" smtClean="0">
                <a:solidFill>
                  <a:srgbClr val="4F81BD"/>
                </a:solidFill>
              </a:rPr>
              <a:t> </a:t>
            </a:r>
            <a:r>
              <a:rPr lang="en-US" sz="3200" dirty="0" err="1" smtClean="0">
                <a:solidFill>
                  <a:srgbClr val="4F81BD"/>
                </a:solidFill>
              </a:rPr>
              <a:t>đổi</a:t>
            </a:r>
            <a:r>
              <a:rPr lang="en-US" sz="3200" dirty="0" smtClean="0">
                <a:solidFill>
                  <a:srgbClr val="4F81BD"/>
                </a:solidFill>
              </a:rPr>
              <a:t> </a:t>
            </a:r>
            <a:r>
              <a:rPr lang="en-US" sz="3200" dirty="0" err="1" smtClean="0">
                <a:solidFill>
                  <a:srgbClr val="4F81BD"/>
                </a:solidFill>
              </a:rPr>
              <a:t>lên</a:t>
            </a:r>
            <a:r>
              <a:rPr lang="en-US" sz="3200" dirty="0" smtClean="0">
                <a:solidFill>
                  <a:srgbClr val="4F81BD"/>
                </a:solidFill>
              </a:rPr>
              <a:t> </a:t>
            </a:r>
            <a:r>
              <a:rPr lang="en-US" sz="3200" dirty="0" err="1" smtClean="0">
                <a:solidFill>
                  <a:srgbClr val="4F81BD"/>
                </a:solidFill>
              </a:rPr>
              <a:t>các</a:t>
            </a:r>
            <a:r>
              <a:rPr lang="en-US" sz="3200" dirty="0" smtClean="0">
                <a:solidFill>
                  <a:srgbClr val="4F81BD"/>
                </a:solidFill>
              </a:rPr>
              <a:t> </a:t>
            </a:r>
            <a:r>
              <a:rPr lang="en-US" sz="3200" dirty="0" err="1" smtClean="0">
                <a:solidFill>
                  <a:srgbClr val="4F81BD"/>
                </a:solidFill>
              </a:rPr>
              <a:t>nhóm</a:t>
            </a:r>
            <a:r>
              <a:rPr lang="en-US" sz="3200" dirty="0" smtClean="0">
                <a:solidFill>
                  <a:srgbClr val="4F81BD"/>
                </a:solidFill>
              </a:rPr>
              <a:t> </a:t>
            </a:r>
            <a:r>
              <a:rPr lang="en-US" sz="3200" dirty="0" err="1" smtClean="0">
                <a:solidFill>
                  <a:srgbClr val="4F81BD"/>
                </a:solidFill>
              </a:rPr>
              <a:t>xã</a:t>
            </a:r>
            <a:r>
              <a:rPr lang="en-US" sz="3200" dirty="0" smtClean="0">
                <a:solidFill>
                  <a:srgbClr val="4F81BD"/>
                </a:solidFill>
              </a:rPr>
              <a:t> </a:t>
            </a:r>
            <a:r>
              <a:rPr lang="en-US" sz="3200" dirty="0" err="1" smtClean="0">
                <a:solidFill>
                  <a:srgbClr val="4F81BD"/>
                </a:solidFill>
              </a:rPr>
              <a:t>hội</a:t>
            </a:r>
            <a:r>
              <a:rPr lang="en-US" sz="3200" dirty="0" smtClean="0">
                <a:solidFill>
                  <a:srgbClr val="4F81BD"/>
                </a:solidFill>
              </a:rPr>
              <a:t> </a:t>
            </a:r>
            <a:r>
              <a:rPr lang="en-US" sz="3200" dirty="0" err="1" smtClean="0">
                <a:solidFill>
                  <a:srgbClr val="4F81BD"/>
                </a:solidFill>
              </a:rPr>
              <a:t>khác</a:t>
            </a:r>
            <a:r>
              <a:rPr lang="en-US" sz="3200" dirty="0" smtClean="0">
                <a:solidFill>
                  <a:srgbClr val="4F81BD"/>
                </a:solidFill>
              </a:rPr>
              <a:t> </a:t>
            </a:r>
            <a:r>
              <a:rPr lang="en-US" sz="3200" dirty="0" err="1" smtClean="0">
                <a:solidFill>
                  <a:srgbClr val="4F81BD"/>
                </a:solidFill>
              </a:rPr>
              <a:t>nhau</a:t>
            </a:r>
            <a:r>
              <a:rPr lang="en-US" sz="3200" dirty="0" smtClean="0">
                <a:solidFill>
                  <a:srgbClr val="4F81BD"/>
                </a:solidFill>
              </a:rPr>
              <a:t/>
            </a:r>
            <a:br>
              <a:rPr lang="en-US" sz="3200" dirty="0" smtClean="0">
                <a:solidFill>
                  <a:srgbClr val="4F81BD"/>
                </a:solidFill>
              </a:rPr>
            </a:br>
            <a:r>
              <a:rPr lang="en-US" sz="3200" dirty="0" smtClean="0">
                <a:solidFill>
                  <a:srgbClr val="4F81BD"/>
                </a:solidFill>
              </a:rPr>
              <a:t> </a:t>
            </a:r>
            <a:endParaRPr lang="en-US" sz="3200" dirty="0">
              <a:solidFill>
                <a:srgbClr val="4F81BD"/>
              </a:solidFill>
            </a:endParaRPr>
          </a:p>
        </p:txBody>
      </p:sp>
      <p:sp>
        <p:nvSpPr>
          <p:cNvPr id="7" name="Slide Number Placeholder 7"/>
          <p:cNvSpPr txBox="1">
            <a:spLocks/>
          </p:cNvSpPr>
          <p:nvPr/>
        </p:nvSpPr>
        <p:spPr>
          <a:xfrm>
            <a:off x="7857063" y="-26456"/>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63BC4C-3F9F-A145-8697-70790EC2FCE2}" type="slidenum">
              <a:rPr lang="en-US" sz="2400" smtClean="0">
                <a:solidFill>
                  <a:srgbClr val="1F497D"/>
                </a:solidFill>
              </a:rPr>
              <a:pPr/>
              <a:t>18</a:t>
            </a:fld>
            <a:r>
              <a:rPr lang="en-US" sz="2400" dirty="0" smtClean="0">
                <a:solidFill>
                  <a:srgbClr val="1F497D"/>
                </a:solidFill>
              </a:rPr>
              <a:t>/1</a:t>
            </a:r>
            <a:r>
              <a:rPr lang="ja-JP" altLang="ja-JP" sz="2400" dirty="0">
                <a:solidFill>
                  <a:srgbClr val="1F497D"/>
                </a:solidFill>
              </a:rPr>
              <a:t>9</a:t>
            </a:r>
            <a:endParaRPr lang="en-US" sz="2400"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7908248"/>
              </p:ext>
            </p:extLst>
          </p:nvPr>
        </p:nvGraphicFramePr>
        <p:xfrm>
          <a:off x="457200" y="1600198"/>
          <a:ext cx="8229600" cy="3090334"/>
        </p:xfrm>
        <a:graphic>
          <a:graphicData uri="http://schemas.openxmlformats.org/drawingml/2006/table">
            <a:tbl>
              <a:tblPr firstRow="1" bandRow="1">
                <a:tableStyleId>{5C22544A-7EE6-4342-B048-85BDC9FD1C3A}</a:tableStyleId>
              </a:tblPr>
              <a:tblGrid>
                <a:gridCol w="2057400"/>
                <a:gridCol w="2057400"/>
                <a:gridCol w="2057400"/>
                <a:gridCol w="2057400"/>
              </a:tblGrid>
              <a:tr h="653897">
                <a:tc>
                  <a:txBody>
                    <a:bodyPr/>
                    <a:lstStyle/>
                    <a:p>
                      <a:endParaRPr lang="en-US" dirty="0"/>
                    </a:p>
                  </a:txBody>
                  <a:tcPr/>
                </a:tc>
                <a:tc>
                  <a:txBody>
                    <a:bodyPr/>
                    <a:lstStyle/>
                    <a:p>
                      <a:r>
                        <a:rPr lang="en-US" dirty="0" err="1" smtClean="0"/>
                        <a:t>Nhóm</a:t>
                      </a:r>
                      <a:r>
                        <a:rPr lang="en-US" dirty="0" smtClean="0"/>
                        <a:t> </a:t>
                      </a:r>
                      <a:r>
                        <a:rPr lang="en-US" dirty="0" smtClean="0"/>
                        <a:t>1</a:t>
                      </a:r>
                      <a:endParaRPr lang="en-US" dirty="0"/>
                    </a:p>
                  </a:txBody>
                  <a:tcPr/>
                </a:tc>
                <a:tc>
                  <a:txBody>
                    <a:bodyPr/>
                    <a:lstStyle/>
                    <a:p>
                      <a:r>
                        <a:rPr lang="en-US" dirty="0" err="1" smtClean="0"/>
                        <a:t>Nhóm</a:t>
                      </a:r>
                      <a:r>
                        <a:rPr lang="en-US" dirty="0" smtClean="0"/>
                        <a:t> </a:t>
                      </a:r>
                      <a:r>
                        <a:rPr lang="en-US" dirty="0" smtClean="0"/>
                        <a:t>2</a:t>
                      </a:r>
                      <a:endParaRPr lang="en-US" dirty="0"/>
                    </a:p>
                  </a:txBody>
                  <a:tcPr/>
                </a:tc>
                <a:tc>
                  <a:txBody>
                    <a:bodyPr/>
                    <a:lstStyle/>
                    <a:p>
                      <a:r>
                        <a:rPr lang="en-US" dirty="0" err="1" smtClean="0"/>
                        <a:t>Nhóm</a:t>
                      </a:r>
                      <a:r>
                        <a:rPr lang="en-US" dirty="0" smtClean="0"/>
                        <a:t> </a:t>
                      </a:r>
                      <a:r>
                        <a:rPr lang="en-US" dirty="0" smtClean="0"/>
                        <a:t>3</a:t>
                      </a:r>
                      <a:endParaRPr lang="en-US" dirty="0"/>
                    </a:p>
                  </a:txBody>
                  <a:tcPr/>
                </a:tc>
              </a:tr>
              <a:tr h="1128643">
                <a:tc>
                  <a:txBody>
                    <a:bodyPr/>
                    <a:lstStyle/>
                    <a:p>
                      <a:r>
                        <a:rPr lang="en-US" dirty="0" err="1" smtClean="0"/>
                        <a:t>Đặc</a:t>
                      </a:r>
                      <a:r>
                        <a:rPr lang="en-US" baseline="0" dirty="0" smtClean="0"/>
                        <a:t> </a:t>
                      </a:r>
                      <a:r>
                        <a:rPr lang="en-US" baseline="0" dirty="0" err="1" smtClean="0"/>
                        <a:t>điểm</a:t>
                      </a:r>
                      <a:r>
                        <a:rPr lang="en-US" baseline="0" dirty="0" smtClean="0"/>
                        <a:t> </a:t>
                      </a:r>
                      <a:r>
                        <a:rPr lang="en-US" baseline="0" dirty="0" err="1" smtClean="0"/>
                        <a:t>kinh</a:t>
                      </a:r>
                      <a:r>
                        <a:rPr lang="en-US" baseline="0" dirty="0" smtClean="0"/>
                        <a:t> </a:t>
                      </a:r>
                      <a:r>
                        <a:rPr lang="en-US" baseline="0" dirty="0" err="1" smtClean="0"/>
                        <a:t>doanh</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653897">
                <a:tc>
                  <a:txBody>
                    <a:bodyPr/>
                    <a:lstStyle/>
                    <a:p>
                      <a:r>
                        <a:rPr lang="en-US" dirty="0" smtClean="0"/>
                        <a:t>Quan </a:t>
                      </a:r>
                      <a:r>
                        <a:rPr lang="en-US" dirty="0" err="1" smtClean="0"/>
                        <a:t>hệ</a:t>
                      </a:r>
                      <a:r>
                        <a:rPr lang="en-US" baseline="0" dirty="0" smtClean="0"/>
                        <a:t> </a:t>
                      </a:r>
                      <a:r>
                        <a:rPr lang="en-US" baseline="0" dirty="0" err="1" smtClean="0"/>
                        <a:t>quyền</a:t>
                      </a:r>
                      <a:r>
                        <a:rPr lang="en-US" baseline="0" dirty="0" smtClean="0"/>
                        <a:t> </a:t>
                      </a:r>
                      <a:r>
                        <a:rPr lang="en-US" baseline="0" dirty="0" err="1" smtClean="0"/>
                        <a:t>lực</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653897">
                <a:tc>
                  <a:txBody>
                    <a:bodyPr/>
                    <a:lstStyle/>
                    <a:p>
                      <a:r>
                        <a:rPr lang="en-US" dirty="0" err="1" smtClean="0"/>
                        <a:t>Tác</a:t>
                      </a:r>
                      <a:r>
                        <a:rPr lang="en-US" baseline="0" dirty="0" smtClean="0"/>
                        <a:t> </a:t>
                      </a:r>
                      <a:r>
                        <a:rPr lang="en-US" baseline="0" dirty="0" err="1" smtClean="0"/>
                        <a:t>động</a:t>
                      </a:r>
                      <a:r>
                        <a:rPr lang="en-US" baseline="0" dirty="0" smtClean="0"/>
                        <a:t> </a:t>
                      </a:r>
                      <a:r>
                        <a:rPr lang="en-US" baseline="0" dirty="0" err="1" smtClean="0"/>
                        <a:t>của</a:t>
                      </a:r>
                      <a:r>
                        <a:rPr lang="en-US" baseline="0" dirty="0" smtClean="0"/>
                        <a:t> </a:t>
                      </a:r>
                      <a:r>
                        <a:rPr lang="en-US" baseline="0" dirty="0" err="1" smtClean="0"/>
                        <a:t>sự</a:t>
                      </a:r>
                      <a:r>
                        <a:rPr lang="en-US" baseline="0" dirty="0" smtClean="0"/>
                        <a:t> </a:t>
                      </a:r>
                      <a:r>
                        <a:rPr lang="en-US" baseline="0" dirty="0" err="1" smtClean="0"/>
                        <a:t>thay</a:t>
                      </a:r>
                      <a:r>
                        <a:rPr lang="en-US" baseline="0" dirty="0" smtClean="0"/>
                        <a:t> </a:t>
                      </a:r>
                      <a:r>
                        <a:rPr lang="en-US" baseline="0" dirty="0" err="1" smtClean="0"/>
                        <a:t>đổi</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59194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53" y="2780928"/>
            <a:ext cx="8229600" cy="648072"/>
          </a:xfrm>
        </p:spPr>
        <p:txBody>
          <a:bodyPr>
            <a:normAutofit fontScale="90000"/>
          </a:bodyPr>
          <a:lstStyle/>
          <a:p>
            <a:pPr algn="ctr"/>
            <a:r>
              <a:rPr lang="en-AU" dirty="0" err="1" smtClean="0"/>
              <a:t>Cả</a:t>
            </a:r>
            <a:r>
              <a:rPr lang="en-AU" dirty="0" err="1" smtClean="0"/>
              <a:t>m</a:t>
            </a:r>
            <a:r>
              <a:rPr lang="en-AU" dirty="0" smtClean="0"/>
              <a:t> </a:t>
            </a:r>
            <a:r>
              <a:rPr lang="en-AU" dirty="0" err="1" smtClean="0"/>
              <a:t>ơn</a:t>
            </a:r>
            <a:r>
              <a:rPr lang="en-AU" smtClean="0"/>
              <a:t>!</a:t>
            </a:r>
            <a:endParaRPr lang="en-AU" dirty="0"/>
          </a:p>
        </p:txBody>
      </p:sp>
      <p:sp>
        <p:nvSpPr>
          <p:cNvPr id="19459" name="TextBox 3"/>
          <p:cNvSpPr txBox="1">
            <a:spLocks noChangeArrowheads="1"/>
          </p:cNvSpPr>
          <p:nvPr/>
        </p:nvSpPr>
        <p:spPr bwMode="auto">
          <a:xfrm>
            <a:off x="5892800" y="-203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9461" name="Picture 11" descr="UQ Create Change logo_REV_P.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3400" y="5638800"/>
            <a:ext cx="180181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5661025"/>
            <a:ext cx="17859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7"/>
          <p:cNvSpPr txBox="1">
            <a:spLocks/>
          </p:cNvSpPr>
          <p:nvPr/>
        </p:nvSpPr>
        <p:spPr>
          <a:xfrm>
            <a:off x="7857063" y="-26456"/>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1F497D"/>
                </a:solidFill>
              </a:rPr>
              <a:t>19/1</a:t>
            </a:r>
            <a:r>
              <a:rPr lang="ja-JP" altLang="ja-JP" sz="2400" dirty="0">
                <a:solidFill>
                  <a:srgbClr val="1F497D"/>
                </a:solidFill>
              </a:rPr>
              <a:t>9</a:t>
            </a:r>
            <a:endParaRPr lang="en-US" sz="2400" dirty="0">
              <a:solidFill>
                <a:srgbClr val="1F497D"/>
              </a:solidFill>
            </a:endParaRPr>
          </a:p>
        </p:txBody>
      </p:sp>
      <p:pic>
        <p:nvPicPr>
          <p:cNvPr id="7" name="Picture 6" descr="C:\Users\LuongPham\Desktop\New folder\ACIAR_Govt_inline_370.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733256"/>
            <a:ext cx="3219450"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5500582"/>
            <a:ext cx="2184971" cy="1096770"/>
          </a:xfrm>
          <a:prstGeom prst="rect">
            <a:avLst/>
          </a:prstGeom>
        </p:spPr>
      </p:pic>
    </p:spTree>
    <p:extLst>
      <p:ext uri="{BB962C8B-B14F-4D97-AF65-F5344CB8AC3E}">
        <p14:creationId xmlns:p14="http://schemas.microsoft.com/office/powerpoint/2010/main" val="684073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0" y="274638"/>
            <a:ext cx="8229600" cy="766190"/>
          </a:xfrm>
        </p:spPr>
        <p:txBody>
          <a:bodyPr>
            <a:noAutofit/>
          </a:bodyPr>
          <a:lstStyle/>
          <a:p>
            <a:r>
              <a:rPr lang="en-US" sz="2800" dirty="0" err="1" smtClean="0"/>
              <a:t>Tại</a:t>
            </a:r>
            <a:r>
              <a:rPr lang="en-US" sz="2800" dirty="0" smtClean="0"/>
              <a:t> </a:t>
            </a:r>
            <a:r>
              <a:rPr lang="en-US" sz="2800" dirty="0" err="1" smtClean="0"/>
              <a:t>sao</a:t>
            </a:r>
            <a:r>
              <a:rPr lang="en-US" sz="2800" dirty="0" smtClean="0"/>
              <a:t> </a:t>
            </a:r>
            <a:r>
              <a:rPr lang="en-US" sz="2800" dirty="0" err="1" smtClean="0"/>
              <a:t>hòa</a:t>
            </a:r>
            <a:r>
              <a:rPr lang="en-US" sz="2800" dirty="0" smtClean="0"/>
              <a:t> </a:t>
            </a:r>
            <a:r>
              <a:rPr lang="en-US" sz="2800" dirty="0" err="1" smtClean="0"/>
              <a:t>nhập</a:t>
            </a:r>
            <a:r>
              <a:rPr lang="en-US" sz="2800" dirty="0" smtClean="0"/>
              <a:t> </a:t>
            </a:r>
            <a:r>
              <a:rPr lang="en-US" sz="2800" dirty="0" err="1" smtClean="0"/>
              <a:t>xã</a:t>
            </a:r>
            <a:r>
              <a:rPr lang="en-US" sz="2800" dirty="0" smtClean="0"/>
              <a:t> </a:t>
            </a:r>
            <a:r>
              <a:rPr lang="en-US" sz="2800" dirty="0" err="1" smtClean="0"/>
              <a:t>hội</a:t>
            </a:r>
            <a:r>
              <a:rPr lang="en-US" sz="2800" dirty="0" smtClean="0"/>
              <a:t> </a:t>
            </a:r>
            <a:r>
              <a:rPr lang="en-US" sz="2800" dirty="0" err="1" smtClean="0"/>
              <a:t>lại</a:t>
            </a:r>
            <a:r>
              <a:rPr lang="en-US" sz="2800" dirty="0" smtClean="0"/>
              <a:t> </a:t>
            </a:r>
            <a:r>
              <a:rPr lang="en-US" sz="2800" dirty="0" err="1" smtClean="0"/>
              <a:t>rất</a:t>
            </a:r>
            <a:r>
              <a:rPr lang="en-US" sz="2800" dirty="0" smtClean="0"/>
              <a:t> </a:t>
            </a:r>
            <a:r>
              <a:rPr lang="en-US" sz="2800" dirty="0" err="1" smtClean="0"/>
              <a:t>quan</a:t>
            </a:r>
            <a:r>
              <a:rPr lang="en-US" sz="2800" dirty="0" smtClean="0"/>
              <a:t> </a:t>
            </a:r>
            <a:r>
              <a:rPr lang="en-US" sz="2800" dirty="0" err="1" smtClean="0"/>
              <a:t>trọng</a:t>
            </a:r>
            <a:r>
              <a:rPr lang="en-US" sz="2800" dirty="0" smtClean="0"/>
              <a:t> </a:t>
            </a:r>
            <a:r>
              <a:rPr lang="en-US" sz="2800" dirty="0" err="1" smtClean="0"/>
              <a:t>trong</a:t>
            </a:r>
            <a:r>
              <a:rPr lang="en-US" sz="2800" dirty="0" smtClean="0"/>
              <a:t> </a:t>
            </a:r>
            <a:r>
              <a:rPr lang="en-US" sz="2800" dirty="0" err="1" smtClean="0"/>
              <a:t>nghiên</a:t>
            </a:r>
            <a:r>
              <a:rPr lang="en-US" sz="2800" dirty="0" smtClean="0"/>
              <a:t> </a:t>
            </a:r>
            <a:r>
              <a:rPr lang="en-US" sz="2800" dirty="0" err="1" smtClean="0"/>
              <a:t>cứu</a:t>
            </a:r>
            <a:r>
              <a:rPr lang="en-US" sz="2800" dirty="0" smtClean="0"/>
              <a:t> </a:t>
            </a:r>
            <a:r>
              <a:rPr lang="en-US" sz="2800" dirty="0" err="1" smtClean="0"/>
              <a:t>chuỗi</a:t>
            </a:r>
            <a:r>
              <a:rPr lang="en-US" sz="2800" dirty="0" smtClean="0"/>
              <a:t> </a:t>
            </a:r>
            <a:r>
              <a:rPr lang="en-US" sz="2800" dirty="0" err="1" smtClean="0"/>
              <a:t>giá</a:t>
            </a:r>
            <a:r>
              <a:rPr lang="en-US" sz="2800" dirty="0" smtClean="0"/>
              <a:t> </a:t>
            </a:r>
            <a:r>
              <a:rPr lang="en-US" sz="2800" dirty="0" err="1" smtClean="0"/>
              <a:t>trị</a:t>
            </a:r>
            <a:r>
              <a:rPr lang="en-US" sz="2800" dirty="0" smtClean="0"/>
              <a:t>?</a:t>
            </a:r>
            <a:r>
              <a:rPr lang="en-US" sz="2800" dirty="0" smtClean="0"/>
              <a:t/>
            </a:r>
            <a:br>
              <a:rPr lang="en-US" sz="2800" dirty="0" smtClean="0"/>
            </a:br>
            <a:endParaRPr lang="en-US" sz="3600" dirty="0"/>
          </a:p>
        </p:txBody>
      </p:sp>
      <p:sp>
        <p:nvSpPr>
          <p:cNvPr id="3" name="Content Placeholder 2"/>
          <p:cNvSpPr>
            <a:spLocks noGrp="1"/>
          </p:cNvSpPr>
          <p:nvPr>
            <p:ph idx="1"/>
          </p:nvPr>
        </p:nvSpPr>
        <p:spPr>
          <a:xfrm>
            <a:off x="423333" y="1600200"/>
            <a:ext cx="8229600" cy="4525963"/>
          </a:xfrm>
        </p:spPr>
        <p:txBody>
          <a:bodyPr>
            <a:normAutofit/>
          </a:bodyPr>
          <a:lstStyle/>
          <a:p>
            <a:pPr marL="0" indent="0" algn="ctr">
              <a:buNone/>
            </a:pPr>
            <a:r>
              <a:rPr lang="en-US" sz="3000" dirty="0" err="1" smtClean="0"/>
              <a:t>Chúng</a:t>
            </a:r>
            <a:r>
              <a:rPr lang="en-US" sz="3000" dirty="0" smtClean="0"/>
              <a:t> ta </a:t>
            </a:r>
            <a:r>
              <a:rPr lang="en-US" sz="3000" dirty="0" err="1" smtClean="0"/>
              <a:t>giả</a:t>
            </a:r>
            <a:r>
              <a:rPr lang="en-US" sz="3000" dirty="0" smtClean="0"/>
              <a:t> </a:t>
            </a:r>
            <a:r>
              <a:rPr lang="en-US" sz="3000" dirty="0" err="1" smtClean="0"/>
              <a:t>định</a:t>
            </a:r>
            <a:r>
              <a:rPr lang="en-US" sz="3000" dirty="0" smtClean="0"/>
              <a:t> </a:t>
            </a:r>
            <a:r>
              <a:rPr lang="en-US" sz="3000" dirty="0" err="1" smtClean="0"/>
              <a:t>tất</a:t>
            </a:r>
            <a:r>
              <a:rPr lang="en-US" sz="3000" dirty="0" smtClean="0"/>
              <a:t> </a:t>
            </a:r>
            <a:r>
              <a:rPr lang="en-US" sz="3000" dirty="0" err="1" smtClean="0"/>
              <a:t>cả</a:t>
            </a:r>
            <a:r>
              <a:rPr lang="en-US" sz="3000" dirty="0" smtClean="0"/>
              <a:t> </a:t>
            </a:r>
            <a:r>
              <a:rPr lang="en-US" sz="3000" dirty="0" err="1" smtClean="0"/>
              <a:t>mọi</a:t>
            </a:r>
            <a:r>
              <a:rPr lang="en-US" sz="3000" dirty="0" smtClean="0"/>
              <a:t> </a:t>
            </a:r>
            <a:r>
              <a:rPr lang="en-US" sz="3000" dirty="0" err="1" smtClean="0"/>
              <a:t>người</a:t>
            </a:r>
            <a:r>
              <a:rPr lang="en-US" sz="3000" dirty="0" smtClean="0"/>
              <a:t> </a:t>
            </a:r>
            <a:r>
              <a:rPr lang="en-US" sz="3000" dirty="0" err="1" smtClean="0"/>
              <a:t>tham</a:t>
            </a:r>
            <a:r>
              <a:rPr lang="en-US" sz="3000" dirty="0" smtClean="0"/>
              <a:t> </a:t>
            </a:r>
            <a:r>
              <a:rPr lang="en-US" sz="3000" dirty="0" err="1" smtClean="0"/>
              <a:t>gia</a:t>
            </a:r>
            <a:r>
              <a:rPr lang="en-US" sz="3000" dirty="0" smtClean="0"/>
              <a:t> </a:t>
            </a:r>
            <a:r>
              <a:rPr lang="en-US" sz="3000" dirty="0" err="1" smtClean="0"/>
              <a:t>là</a:t>
            </a:r>
            <a:r>
              <a:rPr lang="en-US" sz="3000" dirty="0" smtClean="0"/>
              <a:t> </a:t>
            </a:r>
            <a:r>
              <a:rPr lang="en-US" sz="3000" dirty="0" err="1" smtClean="0"/>
              <a:t>một</a:t>
            </a:r>
            <a:r>
              <a:rPr lang="en-US" sz="3000" dirty="0" smtClean="0"/>
              <a:t> </a:t>
            </a:r>
            <a:r>
              <a:rPr lang="en-US" sz="3000" dirty="0" err="1" smtClean="0"/>
              <a:t>nhóm</a:t>
            </a:r>
            <a:r>
              <a:rPr lang="en-US" sz="3000" dirty="0" smtClean="0"/>
              <a:t> </a:t>
            </a:r>
            <a:r>
              <a:rPr lang="en-US" sz="3000" dirty="0" err="1" smtClean="0"/>
              <a:t>đồng</a:t>
            </a:r>
            <a:r>
              <a:rPr lang="en-US" sz="3000" dirty="0" smtClean="0"/>
              <a:t> </a:t>
            </a:r>
            <a:r>
              <a:rPr lang="en-US" sz="3000" dirty="0" err="1" smtClean="0"/>
              <a:t>nhất</a:t>
            </a:r>
            <a:endParaRPr lang="en-US" dirty="0" smtClean="0"/>
          </a:p>
          <a:p>
            <a:pPr marL="0" indent="0">
              <a:buNone/>
            </a:pPr>
            <a:endParaRPr lang="en-US" dirty="0" smtClean="0"/>
          </a:p>
          <a:p>
            <a:pPr marL="0" indent="0">
              <a:buNone/>
            </a:pPr>
            <a:endParaRPr lang="en-US" dirty="0" smtClean="0"/>
          </a:p>
          <a:p>
            <a:pPr marL="0" indent="0" algn="ctr">
              <a:buNone/>
            </a:pPr>
            <a:r>
              <a:rPr lang="en-US" dirty="0" err="1" smtClean="0"/>
              <a:t>có</a:t>
            </a:r>
            <a:r>
              <a:rPr lang="en-US" dirty="0" smtClean="0"/>
              <a:t> </a:t>
            </a:r>
            <a:r>
              <a:rPr lang="en-US" dirty="0" err="1" smtClean="0"/>
              <a:t>cùng</a:t>
            </a:r>
            <a:r>
              <a:rPr lang="en-US" dirty="0" smtClean="0"/>
              <a:t> </a:t>
            </a:r>
            <a:r>
              <a:rPr lang="en-US" dirty="0" err="1" smtClean="0"/>
              <a:t>mối</a:t>
            </a:r>
            <a:r>
              <a:rPr lang="en-US" dirty="0" smtClean="0"/>
              <a:t> </a:t>
            </a:r>
            <a:r>
              <a:rPr lang="en-US" dirty="0" err="1" smtClean="0"/>
              <a:t>quan</a:t>
            </a:r>
            <a:r>
              <a:rPr lang="en-US" dirty="0" smtClean="0"/>
              <a:t> </a:t>
            </a:r>
            <a:r>
              <a:rPr lang="en-US" dirty="0" err="1" smtClean="0"/>
              <a:t>tâm</a:t>
            </a:r>
            <a:r>
              <a:rPr lang="en-US" dirty="0" smtClean="0"/>
              <a:t>,</a:t>
            </a:r>
            <a:endParaRPr lang="en-US" dirty="0" smtClean="0"/>
          </a:p>
          <a:p>
            <a:pPr marL="0" indent="0" algn="ctr">
              <a:buNone/>
            </a:pPr>
            <a:r>
              <a:rPr lang="en-US" dirty="0" err="1" smtClean="0"/>
              <a:t>có</a:t>
            </a:r>
            <a:r>
              <a:rPr lang="en-US" dirty="0" smtClean="0"/>
              <a:t> </a:t>
            </a:r>
            <a:r>
              <a:rPr lang="en-US" dirty="0" err="1" smtClean="0"/>
              <a:t>cùng</a:t>
            </a:r>
            <a:r>
              <a:rPr lang="en-US" dirty="0" smtClean="0"/>
              <a:t> </a:t>
            </a:r>
            <a:r>
              <a:rPr lang="en-US" dirty="0" err="1" smtClean="0"/>
              <a:t>vấn</a:t>
            </a:r>
            <a:r>
              <a:rPr lang="en-US" dirty="0" smtClean="0"/>
              <a:t> </a:t>
            </a:r>
            <a:r>
              <a:rPr lang="en-US" dirty="0" err="1" smtClean="0"/>
              <a:t>đề</a:t>
            </a:r>
            <a:r>
              <a:rPr lang="en-US" dirty="0" smtClean="0"/>
              <a:t>,  </a:t>
            </a:r>
            <a:endParaRPr lang="en-US" dirty="0" smtClean="0"/>
          </a:p>
          <a:p>
            <a:pPr marL="0" indent="0" algn="ctr">
              <a:buNone/>
            </a:pPr>
            <a:r>
              <a:rPr lang="en-US" dirty="0" err="1" smtClean="0"/>
              <a:t>và</a:t>
            </a:r>
            <a:r>
              <a:rPr lang="en-US" dirty="0" smtClean="0"/>
              <a:t> </a:t>
            </a:r>
            <a:r>
              <a:rPr lang="en-US" dirty="0" err="1" smtClean="0"/>
              <a:t>hành</a:t>
            </a:r>
            <a:r>
              <a:rPr lang="en-US" dirty="0" smtClean="0"/>
              <a:t> </a:t>
            </a:r>
            <a:r>
              <a:rPr lang="en-US" dirty="0" err="1" smtClean="0"/>
              <a:t>động</a:t>
            </a:r>
            <a:r>
              <a:rPr lang="en-US" dirty="0" smtClean="0"/>
              <a:t> </a:t>
            </a:r>
            <a:r>
              <a:rPr lang="en-US" dirty="0" err="1" smtClean="0"/>
              <a:t>giống</a:t>
            </a:r>
            <a:r>
              <a:rPr lang="en-US" dirty="0" smtClean="0"/>
              <a:t> </a:t>
            </a:r>
            <a:r>
              <a:rPr lang="en-US" dirty="0" err="1" smtClean="0"/>
              <a:t>nhau</a:t>
            </a:r>
            <a:r>
              <a:rPr lang="en-US" dirty="0" smtClean="0"/>
              <a:t>. </a:t>
            </a:r>
            <a:endParaRPr lang="en-US" dirty="0" smtClean="0"/>
          </a:p>
          <a:p>
            <a:pPr marL="0" indent="0">
              <a:buNone/>
            </a:pPr>
            <a:endParaRPr lang="en-US" dirty="0" smtClean="0"/>
          </a:p>
        </p:txBody>
      </p:sp>
      <p:pic>
        <p:nvPicPr>
          <p:cNvPr id="4" name="Picture 3" descr="people.png"/>
          <p:cNvPicPr>
            <a:picLocks noChangeAspect="1"/>
          </p:cNvPicPr>
          <p:nvPr/>
        </p:nvPicPr>
        <p:blipFill>
          <a:blip r:embed="rId4">
            <a:alphaModFix/>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65201" y="2351973"/>
            <a:ext cx="6654800" cy="1753570"/>
          </a:xfrm>
          <a:prstGeom prst="ellipse">
            <a:avLst/>
          </a:prstGeom>
          <a:ln>
            <a:noFill/>
          </a:ln>
          <a:effectLst>
            <a:softEdge rad="112500"/>
          </a:effectLst>
        </p:spPr>
      </p:pic>
      <p:sp>
        <p:nvSpPr>
          <p:cNvPr id="7" name="TextBox 6"/>
          <p:cNvSpPr txBox="1"/>
          <p:nvPr/>
        </p:nvSpPr>
        <p:spPr>
          <a:xfrm>
            <a:off x="423333" y="5975742"/>
            <a:ext cx="7962422" cy="830997"/>
          </a:xfrm>
          <a:prstGeom prst="rect">
            <a:avLst/>
          </a:prstGeom>
          <a:solidFill>
            <a:schemeClr val="tx1">
              <a:lumMod val="95000"/>
              <a:lumOff val="5000"/>
            </a:schemeClr>
          </a:solidFill>
        </p:spPr>
        <p:txBody>
          <a:bodyPr wrap="square" rtlCol="0">
            <a:spAutoFit/>
          </a:bodyPr>
          <a:lstStyle/>
          <a:p>
            <a:r>
              <a:rPr lang="en-US" sz="2400" dirty="0" err="1" smtClean="0">
                <a:solidFill>
                  <a:schemeClr val="bg1"/>
                </a:solidFill>
              </a:rPr>
              <a:t>Những</a:t>
            </a:r>
            <a:r>
              <a:rPr lang="en-US" sz="2400" dirty="0" smtClean="0">
                <a:solidFill>
                  <a:schemeClr val="bg1"/>
                </a:solidFill>
              </a:rPr>
              <a:t> </a:t>
            </a:r>
            <a:r>
              <a:rPr lang="en-US" sz="2400" dirty="0" err="1" smtClean="0">
                <a:solidFill>
                  <a:schemeClr val="bg1"/>
                </a:solidFill>
              </a:rPr>
              <a:t>thách</a:t>
            </a:r>
            <a:r>
              <a:rPr lang="en-US" sz="2400" dirty="0" smtClean="0">
                <a:solidFill>
                  <a:schemeClr val="bg1"/>
                </a:solidFill>
              </a:rPr>
              <a:t> </a:t>
            </a:r>
            <a:r>
              <a:rPr lang="en-US" sz="2400" dirty="0" err="1" smtClean="0">
                <a:solidFill>
                  <a:schemeClr val="bg1"/>
                </a:solidFill>
              </a:rPr>
              <a:t>thức</a:t>
            </a:r>
            <a:r>
              <a:rPr lang="en-US" sz="2400" dirty="0" smtClean="0">
                <a:solidFill>
                  <a:schemeClr val="bg1"/>
                </a:solidFill>
              </a:rPr>
              <a:t> </a:t>
            </a:r>
            <a:r>
              <a:rPr lang="en-US" sz="2400" dirty="0" err="1" smtClean="0">
                <a:solidFill>
                  <a:schemeClr val="bg1"/>
                </a:solidFill>
              </a:rPr>
              <a:t>cụ</a:t>
            </a:r>
            <a:r>
              <a:rPr lang="en-US" sz="2400" dirty="0" smtClean="0">
                <a:solidFill>
                  <a:schemeClr val="bg1"/>
                </a:solidFill>
              </a:rPr>
              <a:t> </a:t>
            </a:r>
            <a:r>
              <a:rPr lang="en-US" sz="2400" dirty="0" err="1" smtClean="0">
                <a:solidFill>
                  <a:schemeClr val="bg1"/>
                </a:solidFill>
              </a:rPr>
              <a:t>thể</a:t>
            </a:r>
            <a:r>
              <a:rPr lang="en-US" sz="2400" dirty="0" smtClean="0">
                <a:solidFill>
                  <a:schemeClr val="bg1"/>
                </a:solidFill>
              </a:rPr>
              <a:t> </a:t>
            </a:r>
            <a:r>
              <a:rPr lang="en-US" sz="2400" dirty="0" err="1" smtClean="0">
                <a:solidFill>
                  <a:schemeClr val="bg1"/>
                </a:solidFill>
              </a:rPr>
              <a:t>và</a:t>
            </a:r>
            <a:r>
              <a:rPr lang="en-US" sz="2400" dirty="0" smtClean="0">
                <a:solidFill>
                  <a:schemeClr val="bg1"/>
                </a:solidFill>
              </a:rPr>
              <a:t> </a:t>
            </a:r>
            <a:r>
              <a:rPr lang="en-US" sz="2400" dirty="0" err="1" smtClean="0">
                <a:solidFill>
                  <a:schemeClr val="bg1"/>
                </a:solidFill>
              </a:rPr>
              <a:t>khả</a:t>
            </a:r>
            <a:r>
              <a:rPr lang="en-US" sz="2400" dirty="0" smtClean="0">
                <a:solidFill>
                  <a:schemeClr val="bg1"/>
                </a:solidFill>
              </a:rPr>
              <a:t> </a:t>
            </a:r>
            <a:r>
              <a:rPr lang="en-US" sz="2400" dirty="0" err="1" smtClean="0">
                <a:solidFill>
                  <a:schemeClr val="bg1"/>
                </a:solidFill>
              </a:rPr>
              <a:t>năng</a:t>
            </a:r>
            <a:r>
              <a:rPr lang="en-US" sz="2400" dirty="0" smtClean="0">
                <a:solidFill>
                  <a:schemeClr val="bg1"/>
                </a:solidFill>
              </a:rPr>
              <a:t> </a:t>
            </a:r>
            <a:r>
              <a:rPr lang="en-US" sz="2400" dirty="0" err="1" smtClean="0">
                <a:solidFill>
                  <a:schemeClr val="bg1"/>
                </a:solidFill>
              </a:rPr>
              <a:t>bị</a:t>
            </a:r>
            <a:r>
              <a:rPr lang="en-US" sz="2400" dirty="0" smtClean="0">
                <a:solidFill>
                  <a:schemeClr val="bg1"/>
                </a:solidFill>
              </a:rPr>
              <a:t> </a:t>
            </a:r>
            <a:r>
              <a:rPr lang="en-US" sz="2400" dirty="0" err="1" smtClean="0">
                <a:solidFill>
                  <a:schemeClr val="bg1"/>
                </a:solidFill>
              </a:rPr>
              <a:t>tổn</a:t>
            </a:r>
            <a:r>
              <a:rPr lang="en-US" sz="2400" dirty="0" smtClean="0">
                <a:solidFill>
                  <a:schemeClr val="bg1"/>
                </a:solidFill>
              </a:rPr>
              <a:t> </a:t>
            </a:r>
            <a:r>
              <a:rPr lang="en-US" sz="2400" dirty="0" err="1" smtClean="0">
                <a:solidFill>
                  <a:schemeClr val="bg1"/>
                </a:solidFill>
              </a:rPr>
              <a:t>thương</a:t>
            </a:r>
            <a:r>
              <a:rPr lang="en-US" sz="2400" dirty="0" smtClean="0">
                <a:solidFill>
                  <a:schemeClr val="bg1"/>
                </a:solidFill>
              </a:rPr>
              <a:t> </a:t>
            </a:r>
            <a:r>
              <a:rPr lang="en-US" sz="2400" dirty="0" err="1" smtClean="0">
                <a:solidFill>
                  <a:schemeClr val="bg1"/>
                </a:solidFill>
              </a:rPr>
              <a:t>của</a:t>
            </a:r>
            <a:r>
              <a:rPr lang="en-US" sz="2400" dirty="0" smtClean="0">
                <a:solidFill>
                  <a:schemeClr val="bg1"/>
                </a:solidFill>
              </a:rPr>
              <a:t> </a:t>
            </a:r>
            <a:r>
              <a:rPr lang="en-US" sz="2400" dirty="0" err="1" smtClean="0">
                <a:solidFill>
                  <a:schemeClr val="bg1"/>
                </a:solidFill>
              </a:rPr>
              <a:t>các</a:t>
            </a:r>
            <a:r>
              <a:rPr lang="en-US" sz="2400" dirty="0" smtClean="0">
                <a:solidFill>
                  <a:schemeClr val="bg1"/>
                </a:solidFill>
              </a:rPr>
              <a:t> </a:t>
            </a:r>
            <a:r>
              <a:rPr lang="en-US" sz="2400" dirty="0" err="1" smtClean="0">
                <a:solidFill>
                  <a:schemeClr val="bg1"/>
                </a:solidFill>
              </a:rPr>
              <a:t>nhóm</a:t>
            </a:r>
            <a:r>
              <a:rPr lang="en-US" sz="2400" dirty="0" smtClean="0">
                <a:solidFill>
                  <a:schemeClr val="bg1"/>
                </a:solidFill>
              </a:rPr>
              <a:t> </a:t>
            </a:r>
            <a:r>
              <a:rPr lang="en-US" sz="2400" dirty="0" err="1" smtClean="0">
                <a:solidFill>
                  <a:schemeClr val="bg1"/>
                </a:solidFill>
              </a:rPr>
              <a:t>xã</a:t>
            </a:r>
            <a:r>
              <a:rPr lang="en-US" sz="2400" dirty="0" smtClean="0">
                <a:solidFill>
                  <a:schemeClr val="bg1"/>
                </a:solidFill>
              </a:rPr>
              <a:t> </a:t>
            </a:r>
            <a:r>
              <a:rPr lang="en-US" sz="2400" dirty="0" err="1" smtClean="0">
                <a:solidFill>
                  <a:schemeClr val="bg1"/>
                </a:solidFill>
              </a:rPr>
              <a:t>hội</a:t>
            </a:r>
            <a:r>
              <a:rPr lang="en-US" sz="2400" dirty="0" smtClean="0">
                <a:solidFill>
                  <a:schemeClr val="bg1"/>
                </a:solidFill>
              </a:rPr>
              <a:t> </a:t>
            </a:r>
            <a:r>
              <a:rPr lang="en-US" sz="2400" dirty="0" err="1" smtClean="0">
                <a:solidFill>
                  <a:schemeClr val="bg1"/>
                </a:solidFill>
              </a:rPr>
              <a:t>sẽ</a:t>
            </a:r>
            <a:r>
              <a:rPr lang="en-US" sz="2400" dirty="0" smtClean="0">
                <a:solidFill>
                  <a:schemeClr val="bg1"/>
                </a:solidFill>
              </a:rPr>
              <a:t> </a:t>
            </a:r>
            <a:r>
              <a:rPr lang="en-US" sz="2400" dirty="0" err="1" smtClean="0">
                <a:solidFill>
                  <a:schemeClr val="bg1"/>
                </a:solidFill>
              </a:rPr>
              <a:t>bị</a:t>
            </a:r>
            <a:r>
              <a:rPr lang="en-US" sz="2400" dirty="0" smtClean="0">
                <a:solidFill>
                  <a:schemeClr val="bg1"/>
                </a:solidFill>
              </a:rPr>
              <a:t> </a:t>
            </a:r>
            <a:r>
              <a:rPr lang="en-US" sz="2400" dirty="0" err="1" smtClean="0">
                <a:solidFill>
                  <a:schemeClr val="bg1"/>
                </a:solidFill>
              </a:rPr>
              <a:t>bỏ</a:t>
            </a:r>
            <a:r>
              <a:rPr lang="en-US" sz="2400" dirty="0" smtClean="0">
                <a:solidFill>
                  <a:schemeClr val="bg1"/>
                </a:solidFill>
              </a:rPr>
              <a:t> qua</a:t>
            </a:r>
            <a:r>
              <a:rPr lang="en-US" sz="2400" dirty="0" smtClean="0">
                <a:solidFill>
                  <a:schemeClr val="bg1"/>
                </a:solidFill>
              </a:rPr>
              <a:t>.</a:t>
            </a:r>
            <a:endParaRPr lang="en-US" sz="2400" dirty="0">
              <a:solidFill>
                <a:schemeClr val="bg1"/>
              </a:solidFill>
            </a:endParaRPr>
          </a:p>
        </p:txBody>
      </p:sp>
      <p:sp>
        <p:nvSpPr>
          <p:cNvPr id="8" name="Slide Number Placeholder 7"/>
          <p:cNvSpPr>
            <a:spLocks noGrp="1"/>
          </p:cNvSpPr>
          <p:nvPr>
            <p:ph type="sldNum" sz="quarter" idx="12"/>
          </p:nvPr>
        </p:nvSpPr>
        <p:spPr>
          <a:xfrm>
            <a:off x="7620001" y="92075"/>
            <a:ext cx="1215070" cy="483658"/>
          </a:xfrm>
        </p:spPr>
        <p:txBody>
          <a:bodyPr/>
          <a:lstStyle/>
          <a:p>
            <a:fld id="{F563BC4C-3F9F-A145-8697-70790EC2FCE2}" type="slidenum">
              <a:rPr lang="en-US" sz="2400" smtClean="0">
                <a:solidFill>
                  <a:srgbClr val="1F497D"/>
                </a:solidFill>
              </a:rPr>
              <a:t>2</a:t>
            </a:fld>
            <a:r>
              <a:rPr lang="en-US" sz="2400" dirty="0" smtClean="0">
                <a:solidFill>
                  <a:srgbClr val="1F497D"/>
                </a:solidFill>
              </a:rPr>
              <a:t>/1</a:t>
            </a:r>
            <a:r>
              <a:rPr lang="ja-JP" altLang="ja-JP" sz="2400" dirty="0">
                <a:solidFill>
                  <a:srgbClr val="1F497D"/>
                </a:solidFill>
              </a:rPr>
              <a:t>9</a:t>
            </a:r>
            <a:endParaRPr lang="en-US" sz="2400" dirty="0">
              <a:solidFill>
                <a:srgbClr val="1F497D"/>
              </a:solidFill>
            </a:endParaRPr>
          </a:p>
        </p:txBody>
      </p:sp>
      <p:sp>
        <p:nvSpPr>
          <p:cNvPr id="9" name="TextBox 8"/>
          <p:cNvSpPr txBox="1"/>
          <p:nvPr/>
        </p:nvSpPr>
        <p:spPr>
          <a:xfrm>
            <a:off x="878739" y="891709"/>
            <a:ext cx="7051610" cy="646331"/>
          </a:xfrm>
          <a:prstGeom prst="rect">
            <a:avLst/>
          </a:prstGeom>
          <a:solidFill>
            <a:srgbClr val="1F497D"/>
          </a:solidFill>
        </p:spPr>
        <p:txBody>
          <a:bodyPr wrap="none" rtlCol="0">
            <a:spAutoFit/>
          </a:bodyPr>
          <a:lstStyle/>
          <a:p>
            <a:r>
              <a:rPr lang="en-US" sz="3600" dirty="0" err="1" smtClean="0">
                <a:solidFill>
                  <a:srgbClr val="FFFFFF"/>
                </a:solidFill>
              </a:rPr>
              <a:t>Không</a:t>
            </a:r>
            <a:r>
              <a:rPr lang="en-US" sz="3600" dirty="0" smtClean="0">
                <a:solidFill>
                  <a:srgbClr val="FFFFFF"/>
                </a:solidFill>
              </a:rPr>
              <a:t> qua </a:t>
            </a:r>
            <a:r>
              <a:rPr lang="en-US" sz="3600" dirty="0" err="1" smtClean="0">
                <a:solidFill>
                  <a:srgbClr val="FFFFFF"/>
                </a:solidFill>
              </a:rPr>
              <a:t>lăng</a:t>
            </a:r>
            <a:r>
              <a:rPr lang="en-US" sz="3600" dirty="0" smtClean="0">
                <a:solidFill>
                  <a:srgbClr val="FFFFFF"/>
                </a:solidFill>
              </a:rPr>
              <a:t> </a:t>
            </a:r>
            <a:r>
              <a:rPr lang="en-US" sz="3600" dirty="0" err="1" smtClean="0">
                <a:solidFill>
                  <a:srgbClr val="FFFFFF"/>
                </a:solidFill>
              </a:rPr>
              <a:t>kính</a:t>
            </a:r>
            <a:r>
              <a:rPr lang="en-US" sz="3600" dirty="0" smtClean="0">
                <a:solidFill>
                  <a:srgbClr val="FFFFFF"/>
                </a:solidFill>
              </a:rPr>
              <a:t> </a:t>
            </a:r>
            <a:r>
              <a:rPr lang="en-US" sz="3600" dirty="0" err="1" smtClean="0">
                <a:solidFill>
                  <a:srgbClr val="FFFFFF"/>
                </a:solidFill>
              </a:rPr>
              <a:t>hòa</a:t>
            </a:r>
            <a:r>
              <a:rPr lang="en-US" sz="3600" dirty="0" smtClean="0">
                <a:solidFill>
                  <a:srgbClr val="FFFFFF"/>
                </a:solidFill>
              </a:rPr>
              <a:t> </a:t>
            </a:r>
            <a:r>
              <a:rPr lang="en-US" sz="3600" dirty="0" err="1" smtClean="0">
                <a:solidFill>
                  <a:srgbClr val="FFFFFF"/>
                </a:solidFill>
              </a:rPr>
              <a:t>nhập</a:t>
            </a:r>
            <a:r>
              <a:rPr lang="en-US" sz="3600" dirty="0" smtClean="0">
                <a:solidFill>
                  <a:srgbClr val="FFFFFF"/>
                </a:solidFill>
              </a:rPr>
              <a:t> </a:t>
            </a:r>
            <a:r>
              <a:rPr lang="en-US" sz="3600" dirty="0" err="1" smtClean="0">
                <a:solidFill>
                  <a:srgbClr val="FFFFFF"/>
                </a:solidFill>
              </a:rPr>
              <a:t>xã</a:t>
            </a:r>
            <a:r>
              <a:rPr lang="en-US" sz="3600" dirty="0" smtClean="0">
                <a:solidFill>
                  <a:srgbClr val="FFFFFF"/>
                </a:solidFill>
              </a:rPr>
              <a:t> </a:t>
            </a:r>
            <a:r>
              <a:rPr lang="en-US" sz="3600" dirty="0" err="1" smtClean="0">
                <a:solidFill>
                  <a:srgbClr val="FFFFFF"/>
                </a:solidFill>
              </a:rPr>
              <a:t>hội</a:t>
            </a:r>
            <a:endParaRPr lang="en-US" sz="3600" dirty="0">
              <a:solidFill>
                <a:srgbClr val="FFFFFF"/>
              </a:solidFill>
            </a:endParaRPr>
          </a:p>
        </p:txBody>
      </p:sp>
    </p:spTree>
    <p:custDataLst>
      <p:tags r:id="rId1"/>
    </p:custDataLst>
    <p:extLst>
      <p:ext uri="{BB962C8B-B14F-4D97-AF65-F5344CB8AC3E}">
        <p14:creationId xmlns:p14="http://schemas.microsoft.com/office/powerpoint/2010/main" val="353997091"/>
      </p:ext>
    </p:extLst>
  </p:cSld>
  <p:clrMapOvr>
    <a:masterClrMapping/>
  </p:clrMapOvr>
  <mc:AlternateContent xmlns:mc="http://schemas.openxmlformats.org/markup-compatibility/2006" xmlns:p14="http://schemas.microsoft.com/office/powerpoint/2010/main">
    <mc:Choice Requires="p14">
      <p:transition spd="slow" p14:dur="2000" advTm="50539"/>
    </mc:Choice>
    <mc:Fallback xmlns="">
      <p:transition xmlns:p14="http://schemas.microsoft.com/office/powerpoint/2010/main" spd="slow" advTm="505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56301"/>
            <a:ext cx="9144000" cy="5084762"/>
          </a:xfrm>
        </p:spPr>
        <p:txBody>
          <a:bodyPr/>
          <a:lstStyle/>
          <a:p>
            <a:pPr marL="0" indent="0" algn="ctr">
              <a:buNone/>
            </a:pPr>
            <a:r>
              <a:rPr lang="en-US" altLang="ja-JP" dirty="0" err="1" smtClean="0"/>
              <a:t>Chúng</a:t>
            </a:r>
            <a:r>
              <a:rPr lang="en-US" altLang="ja-JP" dirty="0" smtClean="0"/>
              <a:t> ta </a:t>
            </a:r>
            <a:r>
              <a:rPr lang="en-US" altLang="ja-JP" dirty="0" err="1" smtClean="0"/>
              <a:t>có</a:t>
            </a:r>
            <a:r>
              <a:rPr lang="en-US" altLang="ja-JP" dirty="0" smtClean="0"/>
              <a:t> </a:t>
            </a:r>
            <a:r>
              <a:rPr lang="en-US" altLang="ja-JP" dirty="0" err="1" smtClean="0"/>
              <a:t>thể</a:t>
            </a:r>
            <a:r>
              <a:rPr lang="en-US" altLang="ja-JP" dirty="0" smtClean="0"/>
              <a:t> </a:t>
            </a:r>
            <a:r>
              <a:rPr lang="en-US" altLang="ja-JP" dirty="0" err="1" smtClean="0"/>
              <a:t>nhận</a:t>
            </a:r>
            <a:r>
              <a:rPr lang="en-US" altLang="ja-JP" dirty="0" smtClean="0"/>
              <a:t> </a:t>
            </a:r>
            <a:r>
              <a:rPr lang="en-US" altLang="ja-JP" dirty="0" err="1" smtClean="0"/>
              <a:t>ra</a:t>
            </a:r>
            <a:r>
              <a:rPr lang="en-US" altLang="ja-JP" dirty="0" smtClean="0"/>
              <a:t> </a:t>
            </a:r>
            <a:r>
              <a:rPr lang="en-US" altLang="ja-JP" dirty="0" err="1" smtClean="0"/>
              <a:t>các</a:t>
            </a:r>
            <a:r>
              <a:rPr lang="en-US" altLang="ja-JP" dirty="0" smtClean="0"/>
              <a:t> </a:t>
            </a:r>
            <a:r>
              <a:rPr lang="en-US" altLang="ja-JP" dirty="0" err="1" smtClean="0"/>
              <a:t>khác</a:t>
            </a:r>
            <a:r>
              <a:rPr lang="en-US" altLang="ja-JP" dirty="0" smtClean="0"/>
              <a:t> </a:t>
            </a:r>
            <a:r>
              <a:rPr lang="en-US" altLang="ja-JP" dirty="0" err="1" smtClean="0"/>
              <a:t>biệt</a:t>
            </a:r>
            <a:r>
              <a:rPr lang="en-US" altLang="ja-JP" dirty="0" smtClean="0"/>
              <a:t> </a:t>
            </a:r>
            <a:r>
              <a:rPr lang="en-US" altLang="ja-JP" dirty="0" err="1" smtClean="0"/>
              <a:t>xã</a:t>
            </a:r>
            <a:r>
              <a:rPr lang="en-US" altLang="ja-JP" dirty="0" smtClean="0"/>
              <a:t> </a:t>
            </a:r>
            <a:r>
              <a:rPr lang="en-US" altLang="ja-JP" dirty="0" err="1" smtClean="0"/>
              <a:t>hội</a:t>
            </a:r>
            <a:r>
              <a:rPr lang="en-US" altLang="ja-JP" dirty="0" smtClean="0"/>
              <a:t>, </a:t>
            </a:r>
            <a:r>
              <a:rPr lang="en-US" altLang="ja-JP" dirty="0" err="1" smtClean="0"/>
              <a:t>hình</a:t>
            </a:r>
            <a:r>
              <a:rPr lang="en-US" altLang="ja-JP" dirty="0" smtClean="0"/>
              <a:t> dung </a:t>
            </a:r>
            <a:r>
              <a:rPr lang="en-US" altLang="ja-JP" dirty="0" err="1" smtClean="0"/>
              <a:t>được</a:t>
            </a:r>
            <a:r>
              <a:rPr lang="en-US" altLang="ja-JP" dirty="0" smtClean="0"/>
              <a:t> </a:t>
            </a:r>
            <a:r>
              <a:rPr lang="en-US" altLang="ja-JP" dirty="0" err="1" smtClean="0"/>
              <a:t>mối</a:t>
            </a:r>
            <a:r>
              <a:rPr lang="en-US" altLang="ja-JP" dirty="0" smtClean="0"/>
              <a:t> </a:t>
            </a:r>
            <a:r>
              <a:rPr lang="en-US" altLang="ja-JP" dirty="0" err="1" smtClean="0"/>
              <a:t>quan</a:t>
            </a:r>
            <a:r>
              <a:rPr lang="en-US" altLang="ja-JP" dirty="0" smtClean="0"/>
              <a:t> </a:t>
            </a:r>
            <a:r>
              <a:rPr lang="en-US" altLang="ja-JP" dirty="0" err="1" smtClean="0"/>
              <a:t>hệ</a:t>
            </a:r>
            <a:r>
              <a:rPr lang="en-US" altLang="ja-JP" dirty="0" smtClean="0"/>
              <a:t> </a:t>
            </a:r>
            <a:r>
              <a:rPr lang="en-US" altLang="ja-JP" dirty="0" err="1" smtClean="0"/>
              <a:t>quyền</a:t>
            </a:r>
            <a:r>
              <a:rPr lang="en-US" altLang="ja-JP" dirty="0" smtClean="0"/>
              <a:t> </a:t>
            </a:r>
            <a:r>
              <a:rPr lang="en-US" altLang="ja-JP" dirty="0" err="1" smtClean="0"/>
              <a:t>lực</a:t>
            </a:r>
            <a:r>
              <a:rPr lang="en-US" altLang="ja-JP" dirty="0" smtClean="0"/>
              <a:t> </a:t>
            </a:r>
            <a:r>
              <a:rPr lang="en-US" altLang="ja-JP" dirty="0" err="1" smtClean="0"/>
              <a:t>xã</a:t>
            </a:r>
            <a:r>
              <a:rPr lang="en-US" altLang="ja-JP" dirty="0" smtClean="0"/>
              <a:t> </a:t>
            </a:r>
            <a:r>
              <a:rPr lang="en-US" altLang="ja-JP" dirty="0" err="1" smtClean="0"/>
              <a:t>hội</a:t>
            </a:r>
            <a:r>
              <a:rPr lang="en-US" altLang="ja-JP" dirty="0" smtClean="0"/>
              <a:t> </a:t>
            </a:r>
            <a:r>
              <a:rPr lang="en-US" altLang="ja-JP" dirty="0" err="1" smtClean="0"/>
              <a:t>và</a:t>
            </a:r>
            <a:r>
              <a:rPr lang="en-US" altLang="ja-JP" dirty="0" smtClean="0"/>
              <a:t> </a:t>
            </a:r>
            <a:r>
              <a:rPr lang="en-US" altLang="ja-JP" dirty="0" err="1" smtClean="0"/>
              <a:t>giải</a:t>
            </a:r>
            <a:r>
              <a:rPr lang="en-US" altLang="ja-JP" dirty="0" smtClean="0"/>
              <a:t>   </a:t>
            </a:r>
            <a:r>
              <a:rPr lang="en-US" altLang="ja-JP" dirty="0" err="1" smtClean="0"/>
              <a:t>thích</a:t>
            </a:r>
            <a:r>
              <a:rPr lang="en-US" altLang="ja-JP" dirty="0" smtClean="0"/>
              <a:t> </a:t>
            </a:r>
            <a:r>
              <a:rPr lang="en-US" altLang="ja-JP" dirty="0" err="1" smtClean="0"/>
              <a:t>được</a:t>
            </a:r>
            <a:r>
              <a:rPr lang="en-US" altLang="ja-JP" dirty="0" smtClean="0"/>
              <a:t> </a:t>
            </a:r>
            <a:r>
              <a:rPr lang="en-US" altLang="ja-JP" dirty="0" err="1" smtClean="0"/>
              <a:t>các</a:t>
            </a:r>
            <a:r>
              <a:rPr lang="en-US" altLang="ja-JP" dirty="0" smtClean="0"/>
              <a:t> </a:t>
            </a:r>
            <a:r>
              <a:rPr lang="en-US" altLang="ja-JP" dirty="0" err="1" smtClean="0"/>
              <a:t>tác</a:t>
            </a:r>
            <a:r>
              <a:rPr lang="en-US" altLang="ja-JP" dirty="0" smtClean="0"/>
              <a:t> </a:t>
            </a:r>
            <a:r>
              <a:rPr lang="en-US" altLang="ja-JP" dirty="0" err="1" smtClean="0"/>
              <a:t>động</a:t>
            </a:r>
            <a:r>
              <a:rPr lang="en-US" altLang="ja-JP" dirty="0" smtClean="0"/>
              <a:t> </a:t>
            </a:r>
            <a:r>
              <a:rPr lang="en-US" altLang="ja-JP" dirty="0" err="1" smtClean="0"/>
              <a:t>của</a:t>
            </a:r>
            <a:r>
              <a:rPr lang="en-US" altLang="ja-JP" dirty="0" smtClean="0"/>
              <a:t> </a:t>
            </a:r>
            <a:r>
              <a:rPr lang="en-US" altLang="ja-JP" dirty="0" err="1" smtClean="0"/>
              <a:t>sự</a:t>
            </a:r>
            <a:r>
              <a:rPr lang="en-US" altLang="ja-JP" dirty="0" smtClean="0"/>
              <a:t> </a:t>
            </a:r>
            <a:r>
              <a:rPr lang="en-US" altLang="ja-JP" dirty="0" err="1" smtClean="0"/>
              <a:t>thay</a:t>
            </a:r>
            <a:r>
              <a:rPr lang="en-US" altLang="ja-JP" dirty="0" smtClean="0"/>
              <a:t> </a:t>
            </a:r>
            <a:r>
              <a:rPr lang="en-US" altLang="ja-JP" dirty="0" err="1" smtClean="0"/>
              <a:t>đổi</a:t>
            </a:r>
            <a:r>
              <a:rPr lang="en-US" altLang="ja-JP" dirty="0" smtClean="0"/>
              <a:t> </a:t>
            </a:r>
            <a:r>
              <a:rPr lang="en-US" altLang="ja-JP" dirty="0" err="1" smtClean="0"/>
              <a:t>lên</a:t>
            </a:r>
            <a:r>
              <a:rPr lang="en-US" altLang="ja-JP" dirty="0" smtClean="0"/>
              <a:t>              </a:t>
            </a:r>
            <a:r>
              <a:rPr lang="en-US" altLang="ja-JP" dirty="0" err="1" smtClean="0"/>
              <a:t>các</a:t>
            </a:r>
            <a:r>
              <a:rPr lang="en-US" altLang="ja-JP" dirty="0" smtClean="0"/>
              <a:t> </a:t>
            </a:r>
            <a:r>
              <a:rPr lang="en-US" altLang="ja-JP" dirty="0" err="1" smtClean="0"/>
              <a:t>nhóm</a:t>
            </a:r>
            <a:r>
              <a:rPr lang="en-US" altLang="ja-JP" dirty="0" smtClean="0"/>
              <a:t> </a:t>
            </a:r>
            <a:r>
              <a:rPr lang="en-US" altLang="ja-JP" dirty="0" err="1" smtClean="0"/>
              <a:t>yếu</a:t>
            </a:r>
            <a:r>
              <a:rPr lang="en-US" altLang="ja-JP" dirty="0" smtClean="0"/>
              <a:t> </a:t>
            </a:r>
            <a:r>
              <a:rPr lang="en-US" altLang="ja-JP" dirty="0" err="1" smtClean="0"/>
              <a:t>thế</a:t>
            </a:r>
            <a:endParaRPr lang="en-US" dirty="0"/>
          </a:p>
        </p:txBody>
      </p:sp>
      <p:pic>
        <p:nvPicPr>
          <p:cNvPr id="4" name="Picture 3" descr="peo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467" y="3473614"/>
            <a:ext cx="7789333" cy="2052525"/>
          </a:xfrm>
          <a:prstGeom prst="rect">
            <a:avLst/>
          </a:prstGeom>
        </p:spPr>
      </p:pic>
      <p:sp>
        <p:nvSpPr>
          <p:cNvPr id="5" name="TextBox 4"/>
          <p:cNvSpPr txBox="1"/>
          <p:nvPr/>
        </p:nvSpPr>
        <p:spPr>
          <a:xfrm>
            <a:off x="620182" y="5763206"/>
            <a:ext cx="7998885" cy="954107"/>
          </a:xfrm>
          <a:prstGeom prst="rect">
            <a:avLst/>
          </a:prstGeom>
          <a:solidFill>
            <a:schemeClr val="tx1">
              <a:lumMod val="95000"/>
              <a:lumOff val="5000"/>
            </a:schemeClr>
          </a:solidFill>
        </p:spPr>
        <p:txBody>
          <a:bodyPr wrap="square" rtlCol="0">
            <a:spAutoFit/>
          </a:bodyPr>
          <a:lstStyle/>
          <a:p>
            <a:pPr algn="ctr"/>
            <a:r>
              <a:rPr lang="en-US" altLang="ja-JP" sz="2800" dirty="0" err="1" smtClean="0">
                <a:solidFill>
                  <a:schemeClr val="bg1"/>
                </a:solidFill>
              </a:rPr>
              <a:t>Có</a:t>
            </a:r>
            <a:r>
              <a:rPr lang="en-US" altLang="ja-JP" sz="2800" dirty="0" smtClean="0">
                <a:solidFill>
                  <a:schemeClr val="bg1"/>
                </a:solidFill>
              </a:rPr>
              <a:t> </a:t>
            </a:r>
            <a:r>
              <a:rPr lang="en-US" altLang="ja-JP" sz="2800" dirty="0" err="1" smtClean="0">
                <a:solidFill>
                  <a:schemeClr val="bg1"/>
                </a:solidFill>
              </a:rPr>
              <a:t>các</a:t>
            </a:r>
            <a:r>
              <a:rPr lang="en-US" altLang="ja-JP" sz="2800" dirty="0" smtClean="0">
                <a:solidFill>
                  <a:schemeClr val="bg1"/>
                </a:solidFill>
              </a:rPr>
              <a:t> can </a:t>
            </a:r>
            <a:r>
              <a:rPr lang="en-US" altLang="ja-JP" sz="2800" dirty="0" err="1" smtClean="0">
                <a:solidFill>
                  <a:schemeClr val="bg1"/>
                </a:solidFill>
              </a:rPr>
              <a:t>thiệp</a:t>
            </a:r>
            <a:r>
              <a:rPr lang="en-US" altLang="ja-JP" sz="2800" dirty="0" smtClean="0">
                <a:solidFill>
                  <a:schemeClr val="bg1"/>
                </a:solidFill>
              </a:rPr>
              <a:t> </a:t>
            </a:r>
            <a:r>
              <a:rPr lang="en-US" altLang="ja-JP" sz="2800" dirty="0" err="1" smtClean="0">
                <a:solidFill>
                  <a:schemeClr val="bg1"/>
                </a:solidFill>
              </a:rPr>
              <a:t>hiệu</a:t>
            </a:r>
            <a:r>
              <a:rPr lang="en-US" altLang="ja-JP" sz="2800" dirty="0" smtClean="0">
                <a:solidFill>
                  <a:schemeClr val="bg1"/>
                </a:solidFill>
              </a:rPr>
              <a:t> </a:t>
            </a:r>
            <a:r>
              <a:rPr lang="en-US" altLang="ja-JP" sz="2800" dirty="0" err="1" smtClean="0">
                <a:solidFill>
                  <a:schemeClr val="bg1"/>
                </a:solidFill>
              </a:rPr>
              <a:t>quả</a:t>
            </a:r>
            <a:r>
              <a:rPr lang="en-US" altLang="ja-JP" sz="2800" dirty="0" smtClean="0">
                <a:solidFill>
                  <a:schemeClr val="bg1"/>
                </a:solidFill>
              </a:rPr>
              <a:t> </a:t>
            </a:r>
            <a:r>
              <a:rPr lang="en-US" altLang="ja-JP" sz="2800" dirty="0" err="1" smtClean="0">
                <a:solidFill>
                  <a:schemeClr val="bg1"/>
                </a:solidFill>
              </a:rPr>
              <a:t>hơn</a:t>
            </a:r>
            <a:r>
              <a:rPr lang="en-US" altLang="ja-JP" sz="2800" dirty="0" smtClean="0">
                <a:solidFill>
                  <a:schemeClr val="bg1"/>
                </a:solidFill>
              </a:rPr>
              <a:t> </a:t>
            </a:r>
            <a:r>
              <a:rPr lang="en-US" altLang="ja-JP" sz="2800" dirty="0" err="1" smtClean="0">
                <a:solidFill>
                  <a:schemeClr val="bg1"/>
                </a:solidFill>
              </a:rPr>
              <a:t>cho</a:t>
            </a:r>
            <a:r>
              <a:rPr lang="en-US" altLang="ja-JP" sz="2800" dirty="0" smtClean="0">
                <a:solidFill>
                  <a:schemeClr val="bg1"/>
                </a:solidFill>
              </a:rPr>
              <a:t> </a:t>
            </a:r>
            <a:r>
              <a:rPr lang="en-US" altLang="ja-JP" sz="2800" dirty="0" err="1" smtClean="0">
                <a:solidFill>
                  <a:schemeClr val="bg1"/>
                </a:solidFill>
              </a:rPr>
              <a:t>những</a:t>
            </a:r>
            <a:r>
              <a:rPr lang="en-US" altLang="ja-JP" sz="2800" dirty="0" smtClean="0">
                <a:solidFill>
                  <a:schemeClr val="bg1"/>
                </a:solidFill>
              </a:rPr>
              <a:t> </a:t>
            </a:r>
            <a:r>
              <a:rPr lang="en-US" altLang="ja-JP" sz="2800" dirty="0" err="1" smtClean="0">
                <a:solidFill>
                  <a:schemeClr val="bg1"/>
                </a:solidFill>
              </a:rPr>
              <a:t>người</a:t>
            </a:r>
            <a:r>
              <a:rPr lang="en-US" altLang="ja-JP" sz="2800" dirty="0" smtClean="0">
                <a:solidFill>
                  <a:schemeClr val="bg1"/>
                </a:solidFill>
              </a:rPr>
              <a:t> ở </a:t>
            </a:r>
            <a:r>
              <a:rPr lang="en-US" altLang="ja-JP" sz="2800" dirty="0" err="1" smtClean="0">
                <a:solidFill>
                  <a:schemeClr val="bg1"/>
                </a:solidFill>
              </a:rPr>
              <a:t>vị</a:t>
            </a:r>
            <a:r>
              <a:rPr lang="en-US" altLang="ja-JP" sz="2800" dirty="0" smtClean="0">
                <a:solidFill>
                  <a:schemeClr val="bg1"/>
                </a:solidFill>
              </a:rPr>
              <a:t> </a:t>
            </a:r>
            <a:r>
              <a:rPr lang="en-US" altLang="ja-JP" sz="2800" dirty="0" err="1" smtClean="0">
                <a:solidFill>
                  <a:schemeClr val="bg1"/>
                </a:solidFill>
              </a:rPr>
              <a:t>trí</a:t>
            </a:r>
            <a:r>
              <a:rPr lang="en-US" altLang="ja-JP" sz="2800" dirty="0" smtClean="0">
                <a:solidFill>
                  <a:schemeClr val="bg1"/>
                </a:solidFill>
              </a:rPr>
              <a:t> </a:t>
            </a:r>
            <a:r>
              <a:rPr lang="en-US" altLang="ja-JP" sz="2800" dirty="0" err="1" smtClean="0">
                <a:solidFill>
                  <a:schemeClr val="bg1"/>
                </a:solidFill>
              </a:rPr>
              <a:t>yếu</a:t>
            </a:r>
            <a:r>
              <a:rPr lang="en-US" altLang="ja-JP" sz="2800" dirty="0" smtClean="0">
                <a:solidFill>
                  <a:schemeClr val="bg1"/>
                </a:solidFill>
              </a:rPr>
              <a:t> </a:t>
            </a:r>
            <a:r>
              <a:rPr lang="en-US" altLang="ja-JP" sz="2800" dirty="0" err="1" smtClean="0">
                <a:solidFill>
                  <a:schemeClr val="bg1"/>
                </a:solidFill>
              </a:rPr>
              <a:t>hơn</a:t>
            </a:r>
            <a:r>
              <a:rPr lang="en-US" sz="2800" dirty="0" smtClean="0">
                <a:solidFill>
                  <a:schemeClr val="bg1"/>
                </a:solidFill>
              </a:rPr>
              <a:t>. </a:t>
            </a:r>
            <a:endParaRPr lang="en-US" sz="2800" dirty="0">
              <a:solidFill>
                <a:schemeClr val="bg1"/>
              </a:solidFill>
            </a:endParaRPr>
          </a:p>
        </p:txBody>
      </p:sp>
      <p:sp>
        <p:nvSpPr>
          <p:cNvPr id="7" name="Slide Number Placeholder 7"/>
          <p:cNvSpPr txBox="1">
            <a:spLocks/>
          </p:cNvSpPr>
          <p:nvPr/>
        </p:nvSpPr>
        <p:spPr>
          <a:xfrm>
            <a:off x="7620001" y="92075"/>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63BC4C-3F9F-A145-8697-70790EC2FCE2}" type="slidenum">
              <a:rPr lang="en-US" sz="2400" smtClean="0">
                <a:solidFill>
                  <a:srgbClr val="1F497D"/>
                </a:solidFill>
              </a:rPr>
              <a:pPr/>
              <a:t>3</a:t>
            </a:fld>
            <a:r>
              <a:rPr lang="en-US" sz="2400" dirty="0" smtClean="0">
                <a:solidFill>
                  <a:srgbClr val="1F497D"/>
                </a:solidFill>
              </a:rPr>
              <a:t>/1</a:t>
            </a:r>
            <a:r>
              <a:rPr lang="ja-JP" altLang="ja-JP" sz="2400" dirty="0">
                <a:solidFill>
                  <a:srgbClr val="1F497D"/>
                </a:solidFill>
              </a:rPr>
              <a:t>9</a:t>
            </a:r>
            <a:endParaRPr lang="en-US" sz="2400" dirty="0">
              <a:solidFill>
                <a:srgbClr val="1F497D"/>
              </a:solidFill>
            </a:endParaRPr>
          </a:p>
        </p:txBody>
      </p:sp>
      <p:sp>
        <p:nvSpPr>
          <p:cNvPr id="8" name="TextBox 7"/>
          <p:cNvSpPr txBox="1"/>
          <p:nvPr/>
        </p:nvSpPr>
        <p:spPr>
          <a:xfrm>
            <a:off x="1688052" y="906768"/>
            <a:ext cx="5830122" cy="646331"/>
          </a:xfrm>
          <a:prstGeom prst="rect">
            <a:avLst/>
          </a:prstGeom>
          <a:solidFill>
            <a:srgbClr val="1F497D"/>
          </a:solidFill>
        </p:spPr>
        <p:txBody>
          <a:bodyPr wrap="none" rtlCol="0">
            <a:spAutoFit/>
          </a:bodyPr>
          <a:lstStyle/>
          <a:p>
            <a:r>
              <a:rPr lang="en-US" sz="3600" dirty="0" smtClean="0">
                <a:solidFill>
                  <a:srgbClr val="FFFFFF"/>
                </a:solidFill>
              </a:rPr>
              <a:t>Qua </a:t>
            </a:r>
            <a:r>
              <a:rPr lang="en-US" sz="3600" dirty="0" err="1" smtClean="0">
                <a:solidFill>
                  <a:srgbClr val="FFFFFF"/>
                </a:solidFill>
              </a:rPr>
              <a:t>lăng</a:t>
            </a:r>
            <a:r>
              <a:rPr lang="en-US" sz="3600" dirty="0" smtClean="0">
                <a:solidFill>
                  <a:srgbClr val="FFFFFF"/>
                </a:solidFill>
              </a:rPr>
              <a:t> </a:t>
            </a:r>
            <a:r>
              <a:rPr lang="en-US" sz="3600" dirty="0" err="1" smtClean="0">
                <a:solidFill>
                  <a:srgbClr val="FFFFFF"/>
                </a:solidFill>
              </a:rPr>
              <a:t>kính</a:t>
            </a:r>
            <a:r>
              <a:rPr lang="en-US" sz="3600" dirty="0" smtClean="0">
                <a:solidFill>
                  <a:srgbClr val="FFFFFF"/>
                </a:solidFill>
              </a:rPr>
              <a:t> </a:t>
            </a:r>
            <a:r>
              <a:rPr lang="en-US" sz="3600" dirty="0" err="1" smtClean="0">
                <a:solidFill>
                  <a:srgbClr val="FFFFFF"/>
                </a:solidFill>
              </a:rPr>
              <a:t>hòa</a:t>
            </a:r>
            <a:r>
              <a:rPr lang="en-US" sz="3600" dirty="0" smtClean="0">
                <a:solidFill>
                  <a:srgbClr val="FFFFFF"/>
                </a:solidFill>
              </a:rPr>
              <a:t> </a:t>
            </a:r>
            <a:r>
              <a:rPr lang="en-US" sz="3600" dirty="0" err="1" smtClean="0">
                <a:solidFill>
                  <a:srgbClr val="FFFFFF"/>
                </a:solidFill>
              </a:rPr>
              <a:t>nhập</a:t>
            </a:r>
            <a:r>
              <a:rPr lang="en-US" sz="3600" dirty="0" smtClean="0">
                <a:solidFill>
                  <a:srgbClr val="FFFFFF"/>
                </a:solidFill>
              </a:rPr>
              <a:t> </a:t>
            </a:r>
            <a:r>
              <a:rPr lang="en-US" sz="3600" dirty="0" err="1" smtClean="0">
                <a:solidFill>
                  <a:srgbClr val="FFFFFF"/>
                </a:solidFill>
              </a:rPr>
              <a:t>xã</a:t>
            </a:r>
            <a:r>
              <a:rPr lang="en-US" sz="3600" dirty="0" smtClean="0">
                <a:solidFill>
                  <a:srgbClr val="FFFFFF"/>
                </a:solidFill>
              </a:rPr>
              <a:t> </a:t>
            </a:r>
            <a:r>
              <a:rPr lang="en-US" sz="3600" dirty="0" err="1" smtClean="0">
                <a:solidFill>
                  <a:srgbClr val="FFFFFF"/>
                </a:solidFill>
              </a:rPr>
              <a:t>hội</a:t>
            </a:r>
            <a:endParaRPr lang="en-US" sz="3600" dirty="0">
              <a:solidFill>
                <a:srgbClr val="FFFFFF"/>
              </a:solidFill>
            </a:endParaRPr>
          </a:p>
        </p:txBody>
      </p:sp>
    </p:spTree>
    <p:custDataLst>
      <p:tags r:id="rId1"/>
    </p:custDataLst>
    <p:extLst>
      <p:ext uri="{BB962C8B-B14F-4D97-AF65-F5344CB8AC3E}">
        <p14:creationId xmlns:p14="http://schemas.microsoft.com/office/powerpoint/2010/main" val="2068679313"/>
      </p:ext>
    </p:extLst>
  </p:cSld>
  <p:clrMapOvr>
    <a:masterClrMapping/>
  </p:clrMapOvr>
  <mc:AlternateContent xmlns:mc="http://schemas.openxmlformats.org/markup-compatibility/2006" xmlns:p14="http://schemas.microsoft.com/office/powerpoint/2010/main">
    <mc:Choice Requires="p14">
      <p:transition spd="slow" p14:dur="2000" advTm="38107"/>
    </mc:Choice>
    <mc:Fallback xmlns="">
      <p:transition xmlns:p14="http://schemas.microsoft.com/office/powerpoint/2010/main" spd="slow" advTm="381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eo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467" y="3473614"/>
            <a:ext cx="7789333" cy="2052525"/>
          </a:xfrm>
          <a:prstGeom prst="rect">
            <a:avLst/>
          </a:prstGeom>
        </p:spPr>
      </p:pic>
      <p:sp>
        <p:nvSpPr>
          <p:cNvPr id="15" name="Content Placeholder 14"/>
          <p:cNvSpPr>
            <a:spLocks noGrp="1"/>
          </p:cNvSpPr>
          <p:nvPr>
            <p:ph idx="1"/>
          </p:nvPr>
        </p:nvSpPr>
        <p:spPr>
          <a:xfrm>
            <a:off x="457200" y="1600200"/>
            <a:ext cx="8229600" cy="4986867"/>
          </a:xfrm>
        </p:spPr>
        <p:txBody>
          <a:bodyPr>
            <a:normAutofit fontScale="92500"/>
          </a:bodyPr>
          <a:lstStyle/>
          <a:p>
            <a:pPr marL="0" indent="0">
              <a:buNone/>
            </a:pPr>
            <a:r>
              <a:rPr lang="en-US" dirty="0" err="1" smtClean="0"/>
              <a:t>Giữa</a:t>
            </a:r>
            <a:r>
              <a:rPr lang="en-US" dirty="0" smtClean="0"/>
              <a:t> </a:t>
            </a:r>
            <a:r>
              <a:rPr lang="en-US" dirty="0" err="1" smtClean="0"/>
              <a:t>nam</a:t>
            </a:r>
            <a:r>
              <a:rPr lang="en-US" dirty="0" smtClean="0"/>
              <a:t> </a:t>
            </a:r>
            <a:r>
              <a:rPr lang="en-US" dirty="0" err="1" smtClean="0"/>
              <a:t>và</a:t>
            </a:r>
            <a:r>
              <a:rPr lang="en-US" dirty="0" smtClean="0"/>
              <a:t> </a:t>
            </a:r>
            <a:r>
              <a:rPr lang="en-US" dirty="0" err="1" smtClean="0"/>
              <a:t>nữ</a:t>
            </a:r>
            <a:endParaRPr lang="en-US" dirty="0" smtClean="0"/>
          </a:p>
          <a:p>
            <a:pPr marL="0" indent="0">
              <a:buNone/>
            </a:pPr>
            <a:r>
              <a:rPr lang="en-US" dirty="0" err="1" smtClean="0"/>
              <a:t>Giữa</a:t>
            </a:r>
            <a:r>
              <a:rPr lang="en-US" dirty="0" smtClean="0"/>
              <a:t> </a:t>
            </a:r>
            <a:r>
              <a:rPr lang="en-US" dirty="0" err="1" smtClean="0"/>
              <a:t>nam</a:t>
            </a:r>
            <a:r>
              <a:rPr lang="en-US" dirty="0" smtClean="0"/>
              <a:t> </a:t>
            </a:r>
            <a:r>
              <a:rPr lang="en-US" dirty="0" err="1" smtClean="0"/>
              <a:t>giới</a:t>
            </a:r>
            <a:r>
              <a:rPr lang="en-US" dirty="0" smtClean="0"/>
              <a:t>                                </a:t>
            </a:r>
            <a:r>
              <a:rPr lang="en-US" dirty="0" err="1" smtClean="0"/>
              <a:t>Giữa</a:t>
            </a:r>
            <a:r>
              <a:rPr lang="en-US" dirty="0" smtClean="0"/>
              <a:t> </a:t>
            </a:r>
            <a:r>
              <a:rPr lang="en-US" dirty="0" err="1" smtClean="0"/>
              <a:t>phụ</a:t>
            </a:r>
            <a:r>
              <a:rPr lang="en-US" dirty="0" smtClean="0"/>
              <a:t> </a:t>
            </a:r>
            <a:r>
              <a:rPr lang="en-US" dirty="0" err="1" smtClean="0"/>
              <a:t>nữ</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err="1" smtClean="0"/>
              <a:t>Giữa</a:t>
            </a:r>
            <a:r>
              <a:rPr lang="en-US" dirty="0" smtClean="0"/>
              <a:t> </a:t>
            </a:r>
            <a:r>
              <a:rPr lang="en-US" dirty="0" err="1" smtClean="0"/>
              <a:t>các</a:t>
            </a:r>
            <a:r>
              <a:rPr lang="en-US" dirty="0" smtClean="0"/>
              <a:t> </a:t>
            </a:r>
            <a:r>
              <a:rPr lang="en-US" dirty="0" err="1" smtClean="0"/>
              <a:t>tác</a:t>
            </a:r>
            <a:r>
              <a:rPr lang="en-US" dirty="0" smtClean="0"/>
              <a:t> </a:t>
            </a:r>
            <a:r>
              <a:rPr lang="en-US" dirty="0" err="1" smtClean="0"/>
              <a:t>nhân</a:t>
            </a:r>
            <a:r>
              <a:rPr lang="en-US" dirty="0" smtClean="0"/>
              <a:t> </a:t>
            </a:r>
            <a:r>
              <a:rPr lang="en-US" dirty="0" err="1" smtClean="0"/>
              <a:t>trong</a:t>
            </a:r>
            <a:r>
              <a:rPr lang="en-US" dirty="0" smtClean="0"/>
              <a:t> </a:t>
            </a:r>
            <a:r>
              <a:rPr lang="en-US" dirty="0" err="1" smtClean="0"/>
              <a:t>chuỗi</a:t>
            </a:r>
            <a:r>
              <a:rPr lang="en-US" dirty="0" smtClean="0"/>
              <a:t> </a:t>
            </a:r>
            <a:r>
              <a:rPr lang="en-US" dirty="0" err="1" smtClean="0"/>
              <a:t>giá</a:t>
            </a:r>
            <a:r>
              <a:rPr lang="en-US" dirty="0" smtClean="0"/>
              <a:t> </a:t>
            </a:r>
            <a:r>
              <a:rPr lang="en-US" dirty="0" err="1" smtClean="0"/>
              <a:t>trị</a:t>
            </a:r>
            <a:endParaRPr lang="en-US" dirty="0" smtClean="0"/>
          </a:p>
          <a:p>
            <a:pPr marL="0" indent="0">
              <a:buNone/>
            </a:pPr>
            <a:r>
              <a:rPr lang="en-US" dirty="0" err="1" smtClean="0"/>
              <a:t>Giữa</a:t>
            </a:r>
            <a:r>
              <a:rPr lang="en-US" dirty="0" smtClean="0"/>
              <a:t> </a:t>
            </a:r>
            <a:r>
              <a:rPr lang="en-US" dirty="0" err="1" smtClean="0"/>
              <a:t>những</a:t>
            </a:r>
            <a:r>
              <a:rPr lang="en-US" dirty="0" smtClean="0"/>
              <a:t> </a:t>
            </a:r>
            <a:r>
              <a:rPr lang="en-US" dirty="0" err="1" smtClean="0"/>
              <a:t>nông</a:t>
            </a:r>
            <a:r>
              <a:rPr lang="en-US" dirty="0" smtClean="0"/>
              <a:t> </a:t>
            </a:r>
            <a:r>
              <a:rPr lang="en-US" dirty="0" err="1" smtClean="0"/>
              <a:t>dân</a:t>
            </a:r>
            <a:r>
              <a:rPr lang="en-US" dirty="0" smtClean="0"/>
              <a:t> </a:t>
            </a:r>
            <a:r>
              <a:rPr lang="en-US" dirty="0" err="1" smtClean="0"/>
              <a:t>nam</a:t>
            </a:r>
            <a:r>
              <a:rPr lang="en-US" dirty="0" smtClean="0"/>
              <a:t>    </a:t>
            </a:r>
            <a:r>
              <a:rPr lang="en-US" dirty="0" err="1" smtClean="0"/>
              <a:t>Giữa</a:t>
            </a:r>
            <a:r>
              <a:rPr lang="en-US" dirty="0" smtClean="0"/>
              <a:t> </a:t>
            </a:r>
            <a:r>
              <a:rPr lang="en-US" dirty="0" err="1" smtClean="0"/>
              <a:t>người</a:t>
            </a:r>
            <a:r>
              <a:rPr lang="en-US" dirty="0" smtClean="0"/>
              <a:t> </a:t>
            </a:r>
            <a:r>
              <a:rPr lang="en-US" dirty="0" err="1" smtClean="0"/>
              <a:t>kinh</a:t>
            </a:r>
            <a:r>
              <a:rPr lang="en-US" dirty="0" smtClean="0"/>
              <a:t> </a:t>
            </a:r>
            <a:r>
              <a:rPr lang="en-US" dirty="0" err="1" smtClean="0"/>
              <a:t>doanh</a:t>
            </a:r>
            <a:endParaRPr lang="en-US" dirty="0"/>
          </a:p>
        </p:txBody>
      </p:sp>
      <p:sp>
        <p:nvSpPr>
          <p:cNvPr id="2" name="Title 1"/>
          <p:cNvSpPr>
            <a:spLocks noGrp="1"/>
          </p:cNvSpPr>
          <p:nvPr>
            <p:ph type="title"/>
          </p:nvPr>
        </p:nvSpPr>
        <p:spPr/>
        <p:txBody>
          <a:bodyPr/>
          <a:lstStyle/>
          <a:p>
            <a:r>
              <a:rPr lang="en-US" altLang="ja-JP" dirty="0" err="1" smtClean="0"/>
              <a:t>Từ</a:t>
            </a:r>
            <a:r>
              <a:rPr lang="en-US" altLang="ja-JP" dirty="0" smtClean="0"/>
              <a:t> </a:t>
            </a:r>
            <a:r>
              <a:rPr lang="en-US" altLang="ja-JP" dirty="0" err="1" smtClean="0"/>
              <a:t>khóa</a:t>
            </a:r>
            <a:r>
              <a:rPr lang="en-US" altLang="ja-JP" dirty="0" smtClean="0"/>
              <a:t>: </a:t>
            </a:r>
            <a:r>
              <a:rPr lang="en-US" altLang="ja-JP" dirty="0" err="1" smtClean="0"/>
              <a:t>quyền</a:t>
            </a:r>
            <a:r>
              <a:rPr lang="en-US" altLang="ja-JP" dirty="0" smtClean="0"/>
              <a:t> </a:t>
            </a:r>
            <a:r>
              <a:rPr lang="en-US" altLang="ja-JP" dirty="0" err="1" smtClean="0"/>
              <a:t>lực</a:t>
            </a:r>
            <a:r>
              <a:rPr lang="en-US" altLang="ja-JP" dirty="0" smtClean="0"/>
              <a:t> </a:t>
            </a:r>
            <a:r>
              <a:rPr lang="en-US" altLang="ja-JP" dirty="0" err="1" smtClean="0"/>
              <a:t>ẩn</a:t>
            </a:r>
            <a:endParaRPr lang="en-US" dirty="0"/>
          </a:p>
        </p:txBody>
      </p:sp>
      <p:sp>
        <p:nvSpPr>
          <p:cNvPr id="4" name="Slide Number Placeholder 3"/>
          <p:cNvSpPr>
            <a:spLocks noGrp="1"/>
          </p:cNvSpPr>
          <p:nvPr>
            <p:ph type="sldNum" sz="quarter" idx="12"/>
          </p:nvPr>
        </p:nvSpPr>
        <p:spPr/>
        <p:txBody>
          <a:bodyPr/>
          <a:lstStyle/>
          <a:p>
            <a:fld id="{F563BC4C-3F9F-A145-8697-70790EC2FCE2}" type="slidenum">
              <a:rPr lang="en-US" smtClean="0"/>
              <a:t>4</a:t>
            </a:fld>
            <a:endParaRPr lang="en-US"/>
          </a:p>
        </p:txBody>
      </p:sp>
      <p:sp>
        <p:nvSpPr>
          <p:cNvPr id="6" name="Curved Right Arrow 5"/>
          <p:cNvSpPr/>
          <p:nvPr/>
        </p:nvSpPr>
        <p:spPr>
          <a:xfrm rot="6925441">
            <a:off x="4229210" y="1879271"/>
            <a:ext cx="850055" cy="2163554"/>
          </a:xfrm>
          <a:prstGeom prst="curv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rot="17650384">
            <a:off x="3873557" y="2786868"/>
            <a:ext cx="857811" cy="2288979"/>
          </a:xfrm>
          <a:prstGeom prst="curvedRightArrow">
            <a:avLst>
              <a:gd name="adj1" fmla="val 50000"/>
              <a:gd name="adj2" fmla="val 94123"/>
              <a:gd name="adj3" fmla="val 351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Slide Number Placeholder 5"/>
          <p:cNvSpPr txBox="1">
            <a:spLocks/>
          </p:cNvSpPr>
          <p:nvPr/>
        </p:nvSpPr>
        <p:spPr>
          <a:xfrm>
            <a:off x="3743154" y="2867980"/>
            <a:ext cx="1657692" cy="40885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smtClean="0">
                <a:solidFill>
                  <a:srgbClr val="1F497D"/>
                </a:solidFill>
              </a:rPr>
              <a:t>Quyền</a:t>
            </a:r>
            <a:r>
              <a:rPr lang="en-US" sz="3200" b="1" dirty="0" smtClean="0">
                <a:solidFill>
                  <a:srgbClr val="1F497D"/>
                </a:solidFill>
              </a:rPr>
              <a:t> </a:t>
            </a:r>
            <a:r>
              <a:rPr lang="en-US" sz="3200" b="1" dirty="0" err="1" smtClean="0">
                <a:solidFill>
                  <a:srgbClr val="1F497D"/>
                </a:solidFill>
              </a:rPr>
              <a:t>lực</a:t>
            </a:r>
            <a:endParaRPr lang="en-US" sz="3200" b="1" dirty="0" smtClean="0">
              <a:solidFill>
                <a:srgbClr val="1F497D"/>
              </a:solidFill>
            </a:endParaRPr>
          </a:p>
        </p:txBody>
      </p:sp>
      <p:sp>
        <p:nvSpPr>
          <p:cNvPr id="9" name="Slide Number Placeholder 7"/>
          <p:cNvSpPr txBox="1">
            <a:spLocks/>
          </p:cNvSpPr>
          <p:nvPr/>
        </p:nvSpPr>
        <p:spPr>
          <a:xfrm>
            <a:off x="7823197" y="-26456"/>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63BC4C-3F9F-A145-8697-70790EC2FCE2}" type="slidenum">
              <a:rPr lang="en-US" sz="2400" smtClean="0">
                <a:solidFill>
                  <a:srgbClr val="1F497D"/>
                </a:solidFill>
              </a:rPr>
              <a:pPr/>
              <a:t>4</a:t>
            </a:fld>
            <a:r>
              <a:rPr lang="en-US" sz="2400" dirty="0" smtClean="0">
                <a:solidFill>
                  <a:srgbClr val="1F497D"/>
                </a:solidFill>
              </a:rPr>
              <a:t>/1</a:t>
            </a:r>
            <a:r>
              <a:rPr lang="ja-JP" altLang="ja-JP" sz="2400" dirty="0">
                <a:solidFill>
                  <a:srgbClr val="1F497D"/>
                </a:solidFill>
              </a:rPr>
              <a:t>9</a:t>
            </a:r>
            <a:endParaRPr lang="en-US" sz="2400" dirty="0">
              <a:solidFill>
                <a:srgbClr val="1F497D"/>
              </a:solidFill>
            </a:endParaRPr>
          </a:p>
        </p:txBody>
      </p:sp>
    </p:spTree>
    <p:extLst>
      <p:ext uri="{BB962C8B-B14F-4D97-AF65-F5344CB8AC3E}">
        <p14:creationId xmlns:p14="http://schemas.microsoft.com/office/powerpoint/2010/main" val="38322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6" grpId="0" animBg="1"/>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love-you-mom-clipart-gg6428857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368" y="4165603"/>
            <a:ext cx="927100" cy="927100"/>
          </a:xfrm>
          <a:prstGeom prst="rect">
            <a:avLst/>
          </a:prstGeom>
        </p:spPr>
      </p:pic>
      <p:pic>
        <p:nvPicPr>
          <p:cNvPr id="5" name="Picture 4" descr="people.png"/>
          <p:cNvPicPr>
            <a:picLocks noChangeAspect="1"/>
          </p:cNvPicPr>
          <p:nvPr/>
        </p:nvPicPr>
        <p:blipFill rotWithShape="1">
          <a:blip r:embed="rId4">
            <a:extLst>
              <a:ext uri="{28A0092B-C50C-407E-A947-70E740481C1C}">
                <a14:useLocalDpi xmlns:a14="http://schemas.microsoft.com/office/drawing/2010/main" val="0"/>
              </a:ext>
            </a:extLst>
          </a:blip>
          <a:srcRect l="50000" r="24783" b="45661"/>
          <a:stretch/>
        </p:blipFill>
        <p:spPr>
          <a:xfrm>
            <a:off x="1874522" y="4148670"/>
            <a:ext cx="1456265" cy="826874"/>
          </a:xfrm>
          <a:prstGeom prst="rect">
            <a:avLst/>
          </a:prstGeom>
        </p:spPr>
      </p:pic>
      <p:pic>
        <p:nvPicPr>
          <p:cNvPr id="6" name="Picture 5" descr="people.png"/>
          <p:cNvPicPr>
            <a:picLocks noChangeAspect="1"/>
          </p:cNvPicPr>
          <p:nvPr/>
        </p:nvPicPr>
        <p:blipFill rotWithShape="1">
          <a:blip r:embed="rId4">
            <a:extLst>
              <a:ext uri="{28A0092B-C50C-407E-A947-70E740481C1C}">
                <a14:useLocalDpi xmlns:a14="http://schemas.microsoft.com/office/drawing/2010/main" val="0"/>
              </a:ext>
            </a:extLst>
          </a:blip>
          <a:srcRect l="13519" r="75185" b="42136"/>
          <a:stretch/>
        </p:blipFill>
        <p:spPr>
          <a:xfrm>
            <a:off x="2632626" y="2995468"/>
            <a:ext cx="876299" cy="1051604"/>
          </a:xfrm>
          <a:prstGeom prst="rect">
            <a:avLst/>
          </a:prstGeom>
        </p:spPr>
      </p:pic>
      <p:pic>
        <p:nvPicPr>
          <p:cNvPr id="7" name="Picture 6" descr="money-bag.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5067" y="3122708"/>
            <a:ext cx="541868" cy="541868"/>
          </a:xfrm>
          <a:prstGeom prst="rect">
            <a:avLst/>
          </a:prstGeom>
        </p:spPr>
      </p:pic>
      <p:pic>
        <p:nvPicPr>
          <p:cNvPr id="8" name="Picture 7" descr="people.png"/>
          <p:cNvPicPr>
            <a:picLocks noChangeAspect="1"/>
          </p:cNvPicPr>
          <p:nvPr/>
        </p:nvPicPr>
        <p:blipFill rotWithShape="1">
          <a:blip r:embed="rId4">
            <a:extLst>
              <a:ext uri="{28A0092B-C50C-407E-A947-70E740481C1C}">
                <a14:useLocalDpi xmlns:a14="http://schemas.microsoft.com/office/drawing/2010/main" val="0"/>
              </a:ext>
            </a:extLst>
          </a:blip>
          <a:srcRect l="74074" t="5652" r="2408" b="42342"/>
          <a:stretch/>
        </p:blipFill>
        <p:spPr>
          <a:xfrm>
            <a:off x="477586" y="4165019"/>
            <a:ext cx="1420099" cy="827458"/>
          </a:xfrm>
          <a:prstGeom prst="rect">
            <a:avLst/>
          </a:prstGeom>
        </p:spPr>
      </p:pic>
      <p:sp>
        <p:nvSpPr>
          <p:cNvPr id="10" name="TextBox 9"/>
          <p:cNvSpPr txBox="1"/>
          <p:nvPr/>
        </p:nvSpPr>
        <p:spPr>
          <a:xfrm>
            <a:off x="457201" y="1231375"/>
            <a:ext cx="8229600" cy="954107"/>
          </a:xfrm>
          <a:prstGeom prst="rect">
            <a:avLst/>
          </a:prstGeom>
          <a:noFill/>
        </p:spPr>
        <p:txBody>
          <a:bodyPr wrap="square" rtlCol="0">
            <a:spAutoFit/>
          </a:bodyPr>
          <a:lstStyle/>
          <a:p>
            <a:r>
              <a:rPr lang="en-US" altLang="ja-JP" sz="2800" dirty="0" err="1" smtClean="0"/>
              <a:t>Giọng</a:t>
            </a:r>
            <a:r>
              <a:rPr lang="en-US" altLang="ja-JP" sz="2800" dirty="0" smtClean="0"/>
              <a:t> </a:t>
            </a:r>
            <a:r>
              <a:rPr lang="en-US" altLang="ja-JP" sz="2800" dirty="0" err="1" smtClean="0"/>
              <a:t>của</a:t>
            </a:r>
            <a:r>
              <a:rPr lang="en-US" altLang="ja-JP" sz="2800" dirty="0" smtClean="0"/>
              <a:t> </a:t>
            </a:r>
            <a:r>
              <a:rPr lang="en-US" altLang="ja-JP" sz="2800" dirty="0" err="1" smtClean="0"/>
              <a:t>ai</a:t>
            </a:r>
            <a:r>
              <a:rPr lang="en-US" altLang="ja-JP" sz="2800" dirty="0" smtClean="0"/>
              <a:t> </a:t>
            </a:r>
            <a:r>
              <a:rPr lang="en-US" altLang="ja-JP" sz="2800" dirty="0" err="1" smtClean="0"/>
              <a:t>được</a:t>
            </a:r>
            <a:r>
              <a:rPr lang="en-US" altLang="ja-JP" sz="2800" dirty="0" smtClean="0"/>
              <a:t> </a:t>
            </a:r>
            <a:r>
              <a:rPr lang="en-US" altLang="ja-JP" sz="2800" dirty="0" err="1" smtClean="0"/>
              <a:t>nghe</a:t>
            </a:r>
            <a:r>
              <a:rPr lang="en-US" altLang="ja-JP" sz="2800" dirty="0" smtClean="0"/>
              <a:t> </a:t>
            </a:r>
            <a:r>
              <a:rPr lang="en-US" altLang="ja-JP" sz="2800" dirty="0" err="1" smtClean="0"/>
              <a:t>thấy</a:t>
            </a:r>
            <a:r>
              <a:rPr lang="en-US" altLang="ja-JP" sz="2800" dirty="0" smtClean="0"/>
              <a:t> </a:t>
            </a:r>
            <a:r>
              <a:rPr lang="en-US" altLang="ja-JP" sz="2800" dirty="0" err="1" smtClean="0"/>
              <a:t>trong</a:t>
            </a:r>
            <a:r>
              <a:rPr lang="en-US" altLang="ja-JP" sz="2800" dirty="0" smtClean="0"/>
              <a:t> </a:t>
            </a:r>
            <a:r>
              <a:rPr lang="en-US" altLang="ja-JP" sz="2800" dirty="0" err="1" smtClean="0"/>
              <a:t>phương</a:t>
            </a:r>
            <a:r>
              <a:rPr lang="en-US" altLang="ja-JP" sz="2800" dirty="0" smtClean="0"/>
              <a:t> </a:t>
            </a:r>
            <a:r>
              <a:rPr lang="en-US" altLang="ja-JP" sz="2800" dirty="0" err="1" smtClean="0"/>
              <a:t>pháp</a:t>
            </a:r>
            <a:r>
              <a:rPr lang="en-US" altLang="ja-JP" sz="2800" dirty="0" smtClean="0"/>
              <a:t> </a:t>
            </a:r>
            <a:r>
              <a:rPr lang="en-US" altLang="ja-JP" sz="2800" dirty="0" err="1" smtClean="0"/>
              <a:t>tiếp</a:t>
            </a:r>
            <a:r>
              <a:rPr lang="en-US" altLang="ja-JP" sz="2800" dirty="0" smtClean="0"/>
              <a:t> </a:t>
            </a:r>
            <a:r>
              <a:rPr lang="en-US" altLang="ja-JP" sz="2800" dirty="0" err="1" smtClean="0"/>
              <a:t>cận</a:t>
            </a:r>
            <a:r>
              <a:rPr lang="en-US" altLang="ja-JP" sz="2800" dirty="0" smtClean="0"/>
              <a:t> </a:t>
            </a:r>
            <a:r>
              <a:rPr lang="en-US" altLang="ja-JP" sz="2800" dirty="0" err="1" smtClean="0"/>
              <a:t>có</a:t>
            </a:r>
            <a:r>
              <a:rPr lang="en-US" altLang="ja-JP" sz="2800" dirty="0" smtClean="0"/>
              <a:t> </a:t>
            </a:r>
            <a:r>
              <a:rPr lang="en-US" altLang="ja-JP" sz="2800" dirty="0" err="1" smtClean="0"/>
              <a:t>sự</a:t>
            </a:r>
            <a:r>
              <a:rPr lang="en-US" altLang="ja-JP" sz="2800" dirty="0" smtClean="0"/>
              <a:t> </a:t>
            </a:r>
            <a:r>
              <a:rPr lang="en-US" altLang="ja-JP" sz="2800" dirty="0" err="1" smtClean="0"/>
              <a:t>tham</a:t>
            </a:r>
            <a:r>
              <a:rPr lang="en-US" altLang="ja-JP" sz="2800" dirty="0" smtClean="0"/>
              <a:t> </a:t>
            </a:r>
            <a:r>
              <a:rPr lang="en-US" altLang="ja-JP" sz="2800" dirty="0" err="1" smtClean="0"/>
              <a:t>gia</a:t>
            </a:r>
            <a:r>
              <a:rPr lang="en-US" altLang="ja-JP" sz="2800" dirty="0" smtClean="0"/>
              <a:t>? </a:t>
            </a:r>
            <a:endParaRPr lang="en-US" altLang="ja-JP" sz="2800" dirty="0"/>
          </a:p>
        </p:txBody>
      </p:sp>
      <p:sp>
        <p:nvSpPr>
          <p:cNvPr id="12" name="Oval Callout 11"/>
          <p:cNvSpPr/>
          <p:nvPr/>
        </p:nvSpPr>
        <p:spPr>
          <a:xfrm>
            <a:off x="50799" y="2185482"/>
            <a:ext cx="2632627" cy="1449696"/>
          </a:xfrm>
          <a:prstGeom prst="wedgeEllipseCallout">
            <a:avLst>
              <a:gd name="adj1" fmla="val 50483"/>
              <a:gd name="adj2" fmla="val 43555"/>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Cloud Callout 12"/>
          <p:cNvSpPr/>
          <p:nvPr/>
        </p:nvSpPr>
        <p:spPr>
          <a:xfrm>
            <a:off x="4648199" y="3042517"/>
            <a:ext cx="2954867" cy="1453768"/>
          </a:xfrm>
          <a:prstGeom prst="cloudCallout">
            <a:avLst>
              <a:gd name="adj1" fmla="val -69763"/>
              <a:gd name="adj2" fmla="val 43646"/>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08256" y="2317352"/>
            <a:ext cx="2244680" cy="1200329"/>
          </a:xfrm>
          <a:prstGeom prst="rect">
            <a:avLst/>
          </a:prstGeom>
          <a:noFill/>
        </p:spPr>
        <p:txBody>
          <a:bodyPr wrap="square" rtlCol="0">
            <a:spAutoFit/>
          </a:bodyPr>
          <a:lstStyle/>
          <a:p>
            <a:r>
              <a:rPr lang="en-US" sz="2400" dirty="0" err="1" smtClean="0">
                <a:solidFill>
                  <a:schemeClr val="tx2"/>
                </a:solidFill>
              </a:rPr>
              <a:t>Tôi</a:t>
            </a:r>
            <a:r>
              <a:rPr lang="en-US" sz="2400" dirty="0" smtClean="0">
                <a:solidFill>
                  <a:schemeClr val="tx2"/>
                </a:solidFill>
              </a:rPr>
              <a:t> </a:t>
            </a:r>
            <a:r>
              <a:rPr lang="en-US" sz="2400" dirty="0" err="1" smtClean="0">
                <a:solidFill>
                  <a:schemeClr val="tx2"/>
                </a:solidFill>
              </a:rPr>
              <a:t>đại</a:t>
            </a:r>
            <a:r>
              <a:rPr lang="en-US" sz="2400" dirty="0" smtClean="0">
                <a:solidFill>
                  <a:schemeClr val="tx2"/>
                </a:solidFill>
              </a:rPr>
              <a:t> </a:t>
            </a:r>
            <a:r>
              <a:rPr lang="en-US" sz="2400" dirty="0" err="1" smtClean="0">
                <a:solidFill>
                  <a:schemeClr val="tx2"/>
                </a:solidFill>
              </a:rPr>
              <a:t>diện</a:t>
            </a:r>
            <a:r>
              <a:rPr lang="en-US" sz="2400" dirty="0" smtClean="0">
                <a:solidFill>
                  <a:schemeClr val="tx2"/>
                </a:solidFill>
              </a:rPr>
              <a:t> </a:t>
            </a:r>
            <a:r>
              <a:rPr lang="en-US" sz="2400" dirty="0" err="1" smtClean="0">
                <a:solidFill>
                  <a:schemeClr val="tx2"/>
                </a:solidFill>
              </a:rPr>
              <a:t>cho</a:t>
            </a:r>
            <a:r>
              <a:rPr lang="en-US" sz="2400" dirty="0" smtClean="0">
                <a:solidFill>
                  <a:schemeClr val="tx2"/>
                </a:solidFill>
              </a:rPr>
              <a:t> </a:t>
            </a:r>
            <a:r>
              <a:rPr lang="en-US" sz="2400" dirty="0" err="1" smtClean="0">
                <a:solidFill>
                  <a:schemeClr val="tx2"/>
                </a:solidFill>
              </a:rPr>
              <a:t>quan</a:t>
            </a:r>
            <a:r>
              <a:rPr lang="en-US" sz="2400" dirty="0" smtClean="0">
                <a:solidFill>
                  <a:schemeClr val="tx2"/>
                </a:solidFill>
              </a:rPr>
              <a:t> </a:t>
            </a:r>
            <a:r>
              <a:rPr lang="en-US" sz="2400" dirty="0" err="1" smtClean="0">
                <a:solidFill>
                  <a:schemeClr val="tx2"/>
                </a:solidFill>
              </a:rPr>
              <a:t>điểm</a:t>
            </a:r>
            <a:r>
              <a:rPr lang="en-US" sz="2400" dirty="0" smtClean="0">
                <a:solidFill>
                  <a:schemeClr val="tx2"/>
                </a:solidFill>
              </a:rPr>
              <a:t> </a:t>
            </a:r>
            <a:r>
              <a:rPr lang="en-US" sz="2400" dirty="0" err="1" smtClean="0">
                <a:solidFill>
                  <a:schemeClr val="tx2"/>
                </a:solidFill>
              </a:rPr>
              <a:t>của</a:t>
            </a:r>
            <a:r>
              <a:rPr lang="en-US" sz="2400" dirty="0" smtClean="0">
                <a:solidFill>
                  <a:schemeClr val="tx2"/>
                </a:solidFill>
              </a:rPr>
              <a:t> </a:t>
            </a:r>
            <a:r>
              <a:rPr lang="en-US" sz="2400" dirty="0" err="1" smtClean="0">
                <a:solidFill>
                  <a:schemeClr val="tx2"/>
                </a:solidFill>
              </a:rPr>
              <a:t>cộng</a:t>
            </a:r>
            <a:r>
              <a:rPr lang="en-US" sz="2400" dirty="0" smtClean="0">
                <a:solidFill>
                  <a:schemeClr val="tx2"/>
                </a:solidFill>
              </a:rPr>
              <a:t> </a:t>
            </a:r>
            <a:r>
              <a:rPr lang="en-US" sz="2400" dirty="0" err="1" smtClean="0">
                <a:solidFill>
                  <a:schemeClr val="tx2"/>
                </a:solidFill>
              </a:rPr>
              <a:t>đồng</a:t>
            </a:r>
            <a:r>
              <a:rPr lang="en-US" sz="2400" dirty="0" smtClean="0">
                <a:solidFill>
                  <a:schemeClr val="tx2"/>
                </a:solidFill>
              </a:rPr>
              <a:t>. </a:t>
            </a:r>
            <a:endParaRPr lang="en-US" sz="2400" dirty="0">
              <a:solidFill>
                <a:schemeClr val="tx2"/>
              </a:solidFill>
            </a:endParaRPr>
          </a:p>
        </p:txBody>
      </p:sp>
      <p:sp>
        <p:nvSpPr>
          <p:cNvPr id="15" name="TextBox 14"/>
          <p:cNvSpPr txBox="1"/>
          <p:nvPr/>
        </p:nvSpPr>
        <p:spPr>
          <a:xfrm>
            <a:off x="4956729" y="3427793"/>
            <a:ext cx="2244680" cy="461665"/>
          </a:xfrm>
          <a:prstGeom prst="rect">
            <a:avLst/>
          </a:prstGeom>
          <a:noFill/>
        </p:spPr>
        <p:txBody>
          <a:bodyPr wrap="square" rtlCol="0">
            <a:spAutoFit/>
          </a:bodyPr>
          <a:lstStyle/>
          <a:p>
            <a:r>
              <a:rPr lang="en-US" sz="2400" dirty="0" err="1" smtClean="0">
                <a:solidFill>
                  <a:srgbClr val="1F497D"/>
                </a:solidFill>
              </a:rPr>
              <a:t>Không</a:t>
            </a:r>
            <a:r>
              <a:rPr lang="en-US" sz="2400" dirty="0" smtClean="0">
                <a:solidFill>
                  <a:srgbClr val="1F497D"/>
                </a:solidFill>
              </a:rPr>
              <a:t> </a:t>
            </a:r>
            <a:r>
              <a:rPr lang="en-US" sz="2400" dirty="0" err="1" smtClean="0">
                <a:solidFill>
                  <a:srgbClr val="1F497D"/>
                </a:solidFill>
              </a:rPr>
              <a:t>cần</a:t>
            </a:r>
            <a:r>
              <a:rPr lang="en-US" sz="2400" dirty="0" smtClean="0">
                <a:solidFill>
                  <a:srgbClr val="1F497D"/>
                </a:solidFill>
              </a:rPr>
              <a:t> </a:t>
            </a:r>
            <a:r>
              <a:rPr lang="en-US" sz="2400" dirty="0" err="1" smtClean="0">
                <a:solidFill>
                  <a:srgbClr val="1F497D"/>
                </a:solidFill>
              </a:rPr>
              <a:t>thiết</a:t>
            </a:r>
            <a:r>
              <a:rPr lang="en-US" sz="2400" dirty="0" smtClean="0">
                <a:solidFill>
                  <a:srgbClr val="1F497D"/>
                </a:solidFill>
              </a:rPr>
              <a:t>! </a:t>
            </a:r>
            <a:endParaRPr lang="en-US" sz="2400" dirty="0">
              <a:solidFill>
                <a:srgbClr val="1F497D"/>
              </a:solidFill>
            </a:endParaRPr>
          </a:p>
        </p:txBody>
      </p:sp>
      <p:sp>
        <p:nvSpPr>
          <p:cNvPr id="16" name="TextBox 15"/>
          <p:cNvSpPr txBox="1"/>
          <p:nvPr/>
        </p:nvSpPr>
        <p:spPr>
          <a:xfrm>
            <a:off x="3898392" y="2403089"/>
            <a:ext cx="4788408" cy="830997"/>
          </a:xfrm>
          <a:prstGeom prst="rect">
            <a:avLst/>
          </a:prstGeom>
          <a:solidFill>
            <a:schemeClr val="tx2">
              <a:lumMod val="75000"/>
            </a:schemeClr>
          </a:solidFill>
        </p:spPr>
        <p:txBody>
          <a:bodyPr wrap="square" rtlCol="0">
            <a:spAutoFit/>
          </a:bodyPr>
          <a:lstStyle/>
          <a:p>
            <a:r>
              <a:rPr lang="en-US" sz="2400" dirty="0" err="1" smtClean="0">
                <a:solidFill>
                  <a:schemeClr val="bg1"/>
                </a:solidFill>
              </a:rPr>
              <a:t>Chiếc</a:t>
            </a:r>
            <a:r>
              <a:rPr lang="en-US" sz="2400" dirty="0" smtClean="0">
                <a:solidFill>
                  <a:schemeClr val="bg1"/>
                </a:solidFill>
              </a:rPr>
              <a:t> </a:t>
            </a:r>
            <a:r>
              <a:rPr lang="en-US" sz="2400" dirty="0" err="1" smtClean="0">
                <a:solidFill>
                  <a:schemeClr val="bg1"/>
                </a:solidFill>
              </a:rPr>
              <a:t>bẫy</a:t>
            </a:r>
            <a:r>
              <a:rPr lang="en-US" sz="2400" dirty="0" smtClean="0">
                <a:solidFill>
                  <a:schemeClr val="bg1"/>
                </a:solidFill>
              </a:rPr>
              <a:t> </a:t>
            </a:r>
            <a:r>
              <a:rPr lang="en-US" sz="2400" dirty="0" err="1" smtClean="0">
                <a:solidFill>
                  <a:schemeClr val="bg1"/>
                </a:solidFill>
              </a:rPr>
              <a:t>của</a:t>
            </a:r>
            <a:r>
              <a:rPr lang="en-US" sz="2400" dirty="0" smtClean="0">
                <a:solidFill>
                  <a:schemeClr val="bg1"/>
                </a:solidFill>
              </a:rPr>
              <a:t> </a:t>
            </a:r>
            <a:r>
              <a:rPr lang="en-US" sz="2400" dirty="0" err="1" smtClean="0">
                <a:solidFill>
                  <a:schemeClr val="bg1"/>
                </a:solidFill>
              </a:rPr>
              <a:t>phương</a:t>
            </a:r>
            <a:r>
              <a:rPr lang="en-US" sz="2400" dirty="0" smtClean="0">
                <a:solidFill>
                  <a:schemeClr val="bg1"/>
                </a:solidFill>
              </a:rPr>
              <a:t> </a:t>
            </a:r>
            <a:r>
              <a:rPr lang="en-US" sz="2400" dirty="0" err="1" smtClean="0">
                <a:solidFill>
                  <a:schemeClr val="bg1"/>
                </a:solidFill>
              </a:rPr>
              <a:t>pháp</a:t>
            </a:r>
            <a:r>
              <a:rPr lang="en-US" sz="2400" dirty="0" smtClean="0">
                <a:solidFill>
                  <a:schemeClr val="bg1"/>
                </a:solidFill>
              </a:rPr>
              <a:t> </a:t>
            </a:r>
            <a:r>
              <a:rPr lang="en-US" sz="2400" dirty="0" err="1" smtClean="0">
                <a:solidFill>
                  <a:schemeClr val="bg1"/>
                </a:solidFill>
              </a:rPr>
              <a:t>tiếp</a:t>
            </a:r>
            <a:r>
              <a:rPr lang="en-US" sz="2400" dirty="0" smtClean="0">
                <a:solidFill>
                  <a:schemeClr val="bg1"/>
                </a:solidFill>
              </a:rPr>
              <a:t> </a:t>
            </a:r>
            <a:r>
              <a:rPr lang="en-US" sz="2400" dirty="0" err="1" smtClean="0">
                <a:solidFill>
                  <a:schemeClr val="bg1"/>
                </a:solidFill>
              </a:rPr>
              <a:t>cận</a:t>
            </a:r>
            <a:r>
              <a:rPr lang="en-US" sz="2400" dirty="0" smtClean="0">
                <a:solidFill>
                  <a:schemeClr val="bg1"/>
                </a:solidFill>
              </a:rPr>
              <a:t> </a:t>
            </a:r>
            <a:r>
              <a:rPr lang="en-US" sz="2400" dirty="0" err="1" smtClean="0">
                <a:solidFill>
                  <a:schemeClr val="bg1"/>
                </a:solidFill>
              </a:rPr>
              <a:t>có</a:t>
            </a:r>
            <a:r>
              <a:rPr lang="en-US" sz="2400" dirty="0" smtClean="0">
                <a:solidFill>
                  <a:schemeClr val="bg1"/>
                </a:solidFill>
              </a:rPr>
              <a:t> </a:t>
            </a:r>
            <a:r>
              <a:rPr lang="en-US" sz="2400" dirty="0" err="1" smtClean="0">
                <a:solidFill>
                  <a:schemeClr val="bg1"/>
                </a:solidFill>
              </a:rPr>
              <a:t>sự</a:t>
            </a:r>
            <a:r>
              <a:rPr lang="en-US" sz="2400" dirty="0" smtClean="0">
                <a:solidFill>
                  <a:schemeClr val="bg1"/>
                </a:solidFill>
              </a:rPr>
              <a:t> </a:t>
            </a:r>
            <a:r>
              <a:rPr lang="en-US" sz="2400" dirty="0" err="1" smtClean="0">
                <a:solidFill>
                  <a:schemeClr val="bg1"/>
                </a:solidFill>
              </a:rPr>
              <a:t>tham</a:t>
            </a:r>
            <a:r>
              <a:rPr lang="en-US" sz="2400" dirty="0" smtClean="0">
                <a:solidFill>
                  <a:schemeClr val="bg1"/>
                </a:solidFill>
              </a:rPr>
              <a:t> </a:t>
            </a:r>
            <a:r>
              <a:rPr lang="en-US" sz="2400" dirty="0" err="1" smtClean="0">
                <a:solidFill>
                  <a:schemeClr val="bg1"/>
                </a:solidFill>
              </a:rPr>
              <a:t>gia</a:t>
            </a:r>
            <a:r>
              <a:rPr lang="en-US" sz="2400" dirty="0" smtClean="0">
                <a:solidFill>
                  <a:schemeClr val="bg1"/>
                </a:solidFill>
              </a:rPr>
              <a:t>  </a:t>
            </a:r>
            <a:endParaRPr lang="en-US" sz="2400" dirty="0">
              <a:solidFill>
                <a:schemeClr val="bg1"/>
              </a:solidFill>
            </a:endParaRPr>
          </a:p>
        </p:txBody>
      </p:sp>
      <p:sp>
        <p:nvSpPr>
          <p:cNvPr id="17" name="TextBox 16"/>
          <p:cNvSpPr txBox="1"/>
          <p:nvPr/>
        </p:nvSpPr>
        <p:spPr>
          <a:xfrm rot="10800000" flipV="1">
            <a:off x="1041127" y="5092703"/>
            <a:ext cx="7294810" cy="954107"/>
          </a:xfrm>
          <a:prstGeom prst="rect">
            <a:avLst/>
          </a:prstGeom>
          <a:solidFill>
            <a:schemeClr val="tx1"/>
          </a:solidFill>
        </p:spPr>
        <p:txBody>
          <a:bodyPr wrap="square" rtlCol="0">
            <a:spAutoFit/>
          </a:bodyPr>
          <a:lstStyle/>
          <a:p>
            <a:r>
              <a:rPr lang="en-US" altLang="ja-JP" sz="2800" dirty="0" err="1" smtClean="0">
                <a:solidFill>
                  <a:schemeClr val="bg1"/>
                </a:solidFill>
              </a:rPr>
              <a:t>Sự</a:t>
            </a:r>
            <a:r>
              <a:rPr lang="en-US" altLang="ja-JP" sz="2800" dirty="0" smtClean="0">
                <a:solidFill>
                  <a:schemeClr val="bg1"/>
                </a:solidFill>
              </a:rPr>
              <a:t> </a:t>
            </a:r>
            <a:r>
              <a:rPr lang="en-US" altLang="ja-JP" sz="2800" dirty="0" err="1" smtClean="0">
                <a:solidFill>
                  <a:schemeClr val="bg1"/>
                </a:solidFill>
              </a:rPr>
              <a:t>hiện</a:t>
            </a:r>
            <a:r>
              <a:rPr lang="en-US" altLang="ja-JP" sz="2800" dirty="0" smtClean="0">
                <a:solidFill>
                  <a:schemeClr val="bg1"/>
                </a:solidFill>
              </a:rPr>
              <a:t> </a:t>
            </a:r>
            <a:r>
              <a:rPr lang="en-US" altLang="ja-JP" sz="2800" dirty="0" err="1" smtClean="0">
                <a:solidFill>
                  <a:schemeClr val="bg1"/>
                </a:solidFill>
              </a:rPr>
              <a:t>diện</a:t>
            </a:r>
            <a:r>
              <a:rPr lang="en-US" altLang="ja-JP" sz="2800" dirty="0" smtClean="0">
                <a:solidFill>
                  <a:schemeClr val="bg1"/>
                </a:solidFill>
              </a:rPr>
              <a:t> </a:t>
            </a:r>
            <a:r>
              <a:rPr lang="en-US" altLang="ja-JP" sz="2800" dirty="0" err="1" smtClean="0">
                <a:solidFill>
                  <a:schemeClr val="bg1"/>
                </a:solidFill>
              </a:rPr>
              <a:t>của</a:t>
            </a:r>
            <a:r>
              <a:rPr lang="en-US" altLang="ja-JP" sz="2800" dirty="0" smtClean="0">
                <a:solidFill>
                  <a:schemeClr val="bg1"/>
                </a:solidFill>
              </a:rPr>
              <a:t> </a:t>
            </a:r>
            <a:r>
              <a:rPr lang="en-US" altLang="ja-JP" sz="2800" dirty="0" err="1" smtClean="0">
                <a:solidFill>
                  <a:schemeClr val="bg1"/>
                </a:solidFill>
              </a:rPr>
              <a:t>những</a:t>
            </a:r>
            <a:r>
              <a:rPr lang="en-US" altLang="ja-JP" sz="2800" dirty="0" smtClean="0">
                <a:solidFill>
                  <a:schemeClr val="bg1"/>
                </a:solidFill>
              </a:rPr>
              <a:t> </a:t>
            </a:r>
            <a:r>
              <a:rPr lang="en-US" altLang="ja-JP" sz="2800" dirty="0" err="1" smtClean="0">
                <a:solidFill>
                  <a:schemeClr val="bg1"/>
                </a:solidFill>
              </a:rPr>
              <a:t>người</a:t>
            </a:r>
            <a:r>
              <a:rPr lang="en-US" altLang="ja-JP" sz="2800" dirty="0" smtClean="0">
                <a:solidFill>
                  <a:schemeClr val="bg1"/>
                </a:solidFill>
              </a:rPr>
              <a:t> </a:t>
            </a:r>
            <a:r>
              <a:rPr lang="en-US" altLang="ja-JP" sz="2800" dirty="0" err="1" smtClean="0">
                <a:solidFill>
                  <a:schemeClr val="bg1"/>
                </a:solidFill>
              </a:rPr>
              <a:t>khác</a:t>
            </a:r>
            <a:r>
              <a:rPr lang="en-US" altLang="ja-JP" sz="2800" dirty="0" smtClean="0">
                <a:solidFill>
                  <a:schemeClr val="bg1"/>
                </a:solidFill>
              </a:rPr>
              <a:t> </a:t>
            </a:r>
            <a:r>
              <a:rPr lang="en-US" altLang="ja-JP" sz="2800" dirty="0" err="1" smtClean="0">
                <a:solidFill>
                  <a:schemeClr val="bg1"/>
                </a:solidFill>
              </a:rPr>
              <a:t>ảnh</a:t>
            </a:r>
            <a:r>
              <a:rPr lang="en-US" altLang="ja-JP" sz="2800" dirty="0" smtClean="0">
                <a:solidFill>
                  <a:schemeClr val="bg1"/>
                </a:solidFill>
              </a:rPr>
              <a:t> </a:t>
            </a:r>
            <a:r>
              <a:rPr lang="en-US" altLang="ja-JP" sz="2800" dirty="0" err="1" smtClean="0">
                <a:solidFill>
                  <a:schemeClr val="bg1"/>
                </a:solidFill>
              </a:rPr>
              <a:t>hưởng</a:t>
            </a:r>
            <a:r>
              <a:rPr lang="en-US" altLang="ja-JP" sz="2800" dirty="0" smtClean="0">
                <a:solidFill>
                  <a:schemeClr val="bg1"/>
                </a:solidFill>
              </a:rPr>
              <a:t> </a:t>
            </a:r>
            <a:r>
              <a:rPr lang="en-US" altLang="ja-JP" sz="2800" dirty="0" err="1" smtClean="0">
                <a:solidFill>
                  <a:schemeClr val="bg1"/>
                </a:solidFill>
              </a:rPr>
              <a:t>tới</a:t>
            </a:r>
            <a:r>
              <a:rPr lang="en-US" altLang="ja-JP" sz="2800" dirty="0" smtClean="0">
                <a:solidFill>
                  <a:schemeClr val="bg1"/>
                </a:solidFill>
              </a:rPr>
              <a:t> </a:t>
            </a:r>
            <a:r>
              <a:rPr lang="en-US" altLang="ja-JP" sz="2800" dirty="0" err="1" smtClean="0">
                <a:solidFill>
                  <a:schemeClr val="bg1"/>
                </a:solidFill>
              </a:rPr>
              <a:t>những</a:t>
            </a:r>
            <a:r>
              <a:rPr lang="en-US" altLang="ja-JP" sz="2800" dirty="0" smtClean="0">
                <a:solidFill>
                  <a:schemeClr val="bg1"/>
                </a:solidFill>
              </a:rPr>
              <a:t> </a:t>
            </a:r>
            <a:r>
              <a:rPr lang="en-US" altLang="ja-JP" sz="2800" dirty="0" err="1" smtClean="0">
                <a:solidFill>
                  <a:schemeClr val="bg1"/>
                </a:solidFill>
              </a:rPr>
              <a:t>gì</a:t>
            </a:r>
            <a:r>
              <a:rPr lang="en-US" altLang="ja-JP" sz="2800" dirty="0" smtClean="0">
                <a:solidFill>
                  <a:schemeClr val="bg1"/>
                </a:solidFill>
              </a:rPr>
              <a:t> </a:t>
            </a:r>
            <a:r>
              <a:rPr lang="en-US" altLang="ja-JP" sz="2800" dirty="0" err="1" smtClean="0">
                <a:solidFill>
                  <a:schemeClr val="bg1"/>
                </a:solidFill>
              </a:rPr>
              <a:t>mà</a:t>
            </a:r>
            <a:r>
              <a:rPr lang="en-US" altLang="ja-JP" sz="2800" dirty="0" smtClean="0">
                <a:solidFill>
                  <a:schemeClr val="bg1"/>
                </a:solidFill>
              </a:rPr>
              <a:t> </a:t>
            </a:r>
            <a:r>
              <a:rPr lang="en-US" altLang="ja-JP" sz="2800" dirty="0" err="1" smtClean="0">
                <a:solidFill>
                  <a:schemeClr val="bg1"/>
                </a:solidFill>
              </a:rPr>
              <a:t>họ</a:t>
            </a:r>
            <a:r>
              <a:rPr lang="en-US" altLang="ja-JP" sz="2800" dirty="0" smtClean="0">
                <a:solidFill>
                  <a:schemeClr val="bg1"/>
                </a:solidFill>
              </a:rPr>
              <a:t> </a:t>
            </a:r>
            <a:r>
              <a:rPr lang="en-US" altLang="ja-JP" sz="2800" dirty="0" err="1" smtClean="0">
                <a:solidFill>
                  <a:schemeClr val="bg1"/>
                </a:solidFill>
              </a:rPr>
              <a:t>nói</a:t>
            </a:r>
            <a:r>
              <a:rPr lang="en-US" altLang="ja-JP" sz="2800" dirty="0" smtClean="0">
                <a:solidFill>
                  <a:schemeClr val="bg1"/>
                </a:solidFill>
              </a:rPr>
              <a:t>. </a:t>
            </a:r>
            <a:endParaRPr lang="en-US" altLang="ja-JP" sz="2800" dirty="0">
              <a:solidFill>
                <a:schemeClr val="bg1"/>
              </a:solidFill>
            </a:endParaRPr>
          </a:p>
        </p:txBody>
      </p:sp>
      <p:sp>
        <p:nvSpPr>
          <p:cNvPr id="19" name="Slide Number Placeholder 7"/>
          <p:cNvSpPr txBox="1">
            <a:spLocks/>
          </p:cNvSpPr>
          <p:nvPr/>
        </p:nvSpPr>
        <p:spPr>
          <a:xfrm>
            <a:off x="7858368" y="32809"/>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63BC4C-3F9F-A145-8697-70790EC2FCE2}" type="slidenum">
              <a:rPr lang="en-US" sz="2400" smtClean="0">
                <a:solidFill>
                  <a:schemeClr val="tx2"/>
                </a:solidFill>
              </a:rPr>
              <a:pPr/>
              <a:t>5</a:t>
            </a:fld>
            <a:r>
              <a:rPr lang="en-US" sz="2400" dirty="0" smtClean="0">
                <a:solidFill>
                  <a:schemeClr val="tx2"/>
                </a:solidFill>
              </a:rPr>
              <a:t>/</a:t>
            </a:r>
            <a:r>
              <a:rPr lang="en-US" altLang="ja-JP" sz="2400" dirty="0" smtClean="0">
                <a:solidFill>
                  <a:schemeClr val="tx2"/>
                </a:solidFill>
              </a:rPr>
              <a:t>19</a:t>
            </a:r>
            <a:endParaRPr lang="en-US" sz="2400" dirty="0">
              <a:solidFill>
                <a:schemeClr val="tx2"/>
              </a:solidFill>
            </a:endParaRPr>
          </a:p>
        </p:txBody>
      </p:sp>
      <p:sp>
        <p:nvSpPr>
          <p:cNvPr id="3" name="TextBox 2"/>
          <p:cNvSpPr txBox="1"/>
          <p:nvPr/>
        </p:nvSpPr>
        <p:spPr>
          <a:xfrm>
            <a:off x="290388" y="3664576"/>
            <a:ext cx="2542684" cy="523220"/>
          </a:xfrm>
          <a:prstGeom prst="rect">
            <a:avLst/>
          </a:prstGeom>
          <a:noFill/>
        </p:spPr>
        <p:txBody>
          <a:bodyPr wrap="none" rtlCol="0">
            <a:spAutoFit/>
          </a:bodyPr>
          <a:lstStyle/>
          <a:p>
            <a:r>
              <a:rPr lang="en-US" altLang="ja-JP" sz="2800" b="1" dirty="0" err="1" smtClean="0">
                <a:solidFill>
                  <a:srgbClr val="FF0000"/>
                </a:solidFill>
              </a:rPr>
              <a:t>Chuẩn</a:t>
            </a:r>
            <a:r>
              <a:rPr lang="en-US" altLang="ja-JP" sz="2800" b="1" dirty="0" smtClean="0">
                <a:solidFill>
                  <a:srgbClr val="FF0000"/>
                </a:solidFill>
              </a:rPr>
              <a:t> </a:t>
            </a:r>
            <a:r>
              <a:rPr lang="en-US" altLang="ja-JP" sz="2800" b="1" dirty="0" err="1" smtClean="0">
                <a:solidFill>
                  <a:srgbClr val="FF0000"/>
                </a:solidFill>
              </a:rPr>
              <a:t>mực</a:t>
            </a:r>
            <a:r>
              <a:rPr lang="en-US" altLang="ja-JP" sz="2800" b="1" dirty="0" smtClean="0">
                <a:solidFill>
                  <a:srgbClr val="FF0000"/>
                </a:solidFill>
              </a:rPr>
              <a:t> </a:t>
            </a:r>
            <a:r>
              <a:rPr lang="en-US" altLang="ja-JP" sz="2800" b="1" dirty="0" err="1" smtClean="0">
                <a:solidFill>
                  <a:srgbClr val="FF0000"/>
                </a:solidFill>
              </a:rPr>
              <a:t>giới</a:t>
            </a:r>
            <a:endParaRPr lang="en-US" sz="2800" b="1" dirty="0">
              <a:solidFill>
                <a:srgbClr val="FF0000"/>
              </a:solidFill>
            </a:endParaRPr>
          </a:p>
        </p:txBody>
      </p:sp>
      <p:sp>
        <p:nvSpPr>
          <p:cNvPr id="18" name="TextBox 17"/>
          <p:cNvSpPr txBox="1"/>
          <p:nvPr/>
        </p:nvSpPr>
        <p:spPr>
          <a:xfrm>
            <a:off x="2725142" y="2184049"/>
            <a:ext cx="1173250" cy="954107"/>
          </a:xfrm>
          <a:prstGeom prst="rect">
            <a:avLst/>
          </a:prstGeom>
          <a:noFill/>
        </p:spPr>
        <p:txBody>
          <a:bodyPr wrap="square" rtlCol="0">
            <a:spAutoFit/>
          </a:bodyPr>
          <a:lstStyle/>
          <a:p>
            <a:pPr algn="ctr"/>
            <a:r>
              <a:rPr lang="en-US" altLang="ja-JP" sz="2800" b="1" dirty="0" err="1" smtClean="0">
                <a:solidFill>
                  <a:srgbClr val="FF0000"/>
                </a:solidFill>
              </a:rPr>
              <a:t>Quyền</a:t>
            </a:r>
            <a:r>
              <a:rPr lang="en-US" altLang="ja-JP" sz="2800" b="1" dirty="0" smtClean="0">
                <a:solidFill>
                  <a:srgbClr val="FF0000"/>
                </a:solidFill>
              </a:rPr>
              <a:t> </a:t>
            </a:r>
            <a:r>
              <a:rPr lang="en-US" altLang="ja-JP" sz="2800" b="1" dirty="0" err="1" smtClean="0">
                <a:solidFill>
                  <a:srgbClr val="FF0000"/>
                </a:solidFill>
              </a:rPr>
              <a:t>lực</a:t>
            </a:r>
            <a:endParaRPr lang="en-US" sz="2000" b="1" dirty="0">
              <a:solidFill>
                <a:srgbClr val="FF0000"/>
              </a:solidFill>
            </a:endParaRPr>
          </a:p>
        </p:txBody>
      </p:sp>
      <p:sp>
        <p:nvSpPr>
          <p:cNvPr id="21" name="TextBox 20"/>
          <p:cNvSpPr txBox="1"/>
          <p:nvPr/>
        </p:nvSpPr>
        <p:spPr>
          <a:xfrm rot="10800000" flipV="1">
            <a:off x="982131" y="6086978"/>
            <a:ext cx="7421537" cy="523220"/>
          </a:xfrm>
          <a:prstGeom prst="rect">
            <a:avLst/>
          </a:prstGeom>
          <a:solidFill>
            <a:schemeClr val="tx1"/>
          </a:solidFill>
        </p:spPr>
        <p:txBody>
          <a:bodyPr wrap="square" rtlCol="0">
            <a:spAutoFit/>
          </a:bodyPr>
          <a:lstStyle/>
          <a:p>
            <a:r>
              <a:rPr lang="en-US" altLang="ja-JP" sz="2800" dirty="0" err="1" smtClean="0">
                <a:solidFill>
                  <a:schemeClr val="bg1"/>
                </a:solidFill>
              </a:rPr>
              <a:t>Lăng</a:t>
            </a:r>
            <a:r>
              <a:rPr lang="en-US" altLang="ja-JP" sz="2800" dirty="0" smtClean="0">
                <a:solidFill>
                  <a:schemeClr val="bg1"/>
                </a:solidFill>
              </a:rPr>
              <a:t> </a:t>
            </a:r>
            <a:r>
              <a:rPr lang="en-US" altLang="ja-JP" sz="2800" dirty="0" err="1" smtClean="0">
                <a:solidFill>
                  <a:schemeClr val="bg1"/>
                </a:solidFill>
              </a:rPr>
              <a:t>kính</a:t>
            </a:r>
            <a:r>
              <a:rPr lang="en-US" altLang="ja-JP" sz="2800" dirty="0" smtClean="0">
                <a:solidFill>
                  <a:schemeClr val="bg1"/>
                </a:solidFill>
              </a:rPr>
              <a:t> </a:t>
            </a:r>
            <a:r>
              <a:rPr lang="en-US" altLang="ja-JP" sz="2800" dirty="0" err="1" smtClean="0">
                <a:solidFill>
                  <a:schemeClr val="bg1"/>
                </a:solidFill>
              </a:rPr>
              <a:t>hòa</a:t>
            </a:r>
            <a:r>
              <a:rPr lang="en-US" altLang="ja-JP" sz="2800" dirty="0" smtClean="0">
                <a:solidFill>
                  <a:schemeClr val="bg1"/>
                </a:solidFill>
              </a:rPr>
              <a:t> </a:t>
            </a:r>
            <a:r>
              <a:rPr lang="en-US" altLang="ja-JP" sz="2800" dirty="0" err="1" smtClean="0">
                <a:solidFill>
                  <a:schemeClr val="bg1"/>
                </a:solidFill>
              </a:rPr>
              <a:t>nhập</a:t>
            </a:r>
            <a:r>
              <a:rPr lang="en-US" altLang="ja-JP" sz="2800" dirty="0" smtClean="0">
                <a:solidFill>
                  <a:schemeClr val="bg1"/>
                </a:solidFill>
              </a:rPr>
              <a:t> </a:t>
            </a:r>
            <a:r>
              <a:rPr lang="en-US" altLang="ja-JP" sz="2800" dirty="0" err="1" smtClean="0">
                <a:solidFill>
                  <a:schemeClr val="bg1"/>
                </a:solidFill>
              </a:rPr>
              <a:t>xã</a:t>
            </a:r>
            <a:r>
              <a:rPr lang="en-US" altLang="ja-JP" sz="2800" dirty="0" smtClean="0">
                <a:solidFill>
                  <a:schemeClr val="bg1"/>
                </a:solidFill>
              </a:rPr>
              <a:t> </a:t>
            </a:r>
            <a:r>
              <a:rPr lang="en-US" altLang="ja-JP" sz="2800" dirty="0" err="1" smtClean="0">
                <a:solidFill>
                  <a:schemeClr val="bg1"/>
                </a:solidFill>
              </a:rPr>
              <a:t>hội</a:t>
            </a:r>
            <a:r>
              <a:rPr lang="en-US" altLang="ja-JP" sz="2800" dirty="0" smtClean="0">
                <a:solidFill>
                  <a:schemeClr val="bg1"/>
                </a:solidFill>
              </a:rPr>
              <a:t> </a:t>
            </a:r>
            <a:r>
              <a:rPr lang="en-US" altLang="ja-JP" sz="2800" dirty="0" err="1" smtClean="0">
                <a:solidFill>
                  <a:schemeClr val="bg1"/>
                </a:solidFill>
              </a:rPr>
              <a:t>biến</a:t>
            </a:r>
            <a:r>
              <a:rPr lang="en-US" altLang="ja-JP" sz="2800" dirty="0" smtClean="0">
                <a:solidFill>
                  <a:schemeClr val="bg1"/>
                </a:solidFill>
              </a:rPr>
              <a:t> </a:t>
            </a:r>
            <a:r>
              <a:rPr lang="en-US" altLang="ja-JP" sz="2800" dirty="0" err="1" smtClean="0">
                <a:solidFill>
                  <a:schemeClr val="bg1"/>
                </a:solidFill>
              </a:rPr>
              <a:t>đổi</a:t>
            </a:r>
            <a:r>
              <a:rPr lang="en-US" altLang="ja-JP" sz="2800" dirty="0" smtClean="0">
                <a:solidFill>
                  <a:schemeClr val="bg1"/>
                </a:solidFill>
              </a:rPr>
              <a:t> </a:t>
            </a:r>
            <a:r>
              <a:rPr lang="en-US" altLang="ja-JP" sz="2800" dirty="0" err="1" smtClean="0">
                <a:solidFill>
                  <a:schemeClr val="bg1"/>
                </a:solidFill>
              </a:rPr>
              <a:t>phương</a:t>
            </a:r>
            <a:r>
              <a:rPr lang="en-US" altLang="ja-JP" sz="2800" dirty="0" smtClean="0">
                <a:solidFill>
                  <a:schemeClr val="bg1"/>
                </a:solidFill>
              </a:rPr>
              <a:t> </a:t>
            </a:r>
            <a:r>
              <a:rPr lang="en-US" altLang="ja-JP" sz="2800" dirty="0" err="1" smtClean="0">
                <a:solidFill>
                  <a:schemeClr val="bg1"/>
                </a:solidFill>
              </a:rPr>
              <a:t>thức</a:t>
            </a:r>
            <a:endParaRPr lang="en-US" altLang="ja-JP" sz="2800" dirty="0">
              <a:solidFill>
                <a:schemeClr val="bg1"/>
              </a:solidFill>
            </a:endParaRPr>
          </a:p>
        </p:txBody>
      </p:sp>
      <p:sp>
        <p:nvSpPr>
          <p:cNvPr id="2" name="Title 1"/>
          <p:cNvSpPr>
            <a:spLocks noGrp="1"/>
          </p:cNvSpPr>
          <p:nvPr>
            <p:ph type="title"/>
          </p:nvPr>
        </p:nvSpPr>
        <p:spPr/>
        <p:txBody>
          <a:bodyPr>
            <a:normAutofit/>
          </a:bodyPr>
          <a:lstStyle/>
          <a:p>
            <a:r>
              <a:rPr lang="en-US" altLang="ja-JP" dirty="0" err="1" smtClean="0"/>
              <a:t>Một</a:t>
            </a:r>
            <a:r>
              <a:rPr lang="en-US" altLang="ja-JP" dirty="0" smtClean="0"/>
              <a:t> </a:t>
            </a:r>
            <a:r>
              <a:rPr lang="en-US" altLang="ja-JP" dirty="0" err="1" smtClean="0"/>
              <a:t>ví</a:t>
            </a:r>
            <a:r>
              <a:rPr lang="en-US" altLang="ja-JP" dirty="0" smtClean="0"/>
              <a:t> </a:t>
            </a:r>
            <a:r>
              <a:rPr lang="en-US" altLang="ja-JP" dirty="0" err="1" smtClean="0"/>
              <a:t>dụ</a:t>
            </a:r>
            <a:r>
              <a:rPr lang="en-US" altLang="ja-JP" dirty="0" smtClean="0"/>
              <a:t> </a:t>
            </a:r>
            <a:r>
              <a:rPr lang="en-US" altLang="ja-JP" dirty="0" err="1" smtClean="0"/>
              <a:t>về</a:t>
            </a:r>
            <a:r>
              <a:rPr lang="en-US" altLang="ja-JP" dirty="0" smtClean="0"/>
              <a:t> </a:t>
            </a:r>
            <a:r>
              <a:rPr lang="en-US" altLang="ja-JP" dirty="0" err="1" smtClean="0"/>
              <a:t>quyền</a:t>
            </a:r>
            <a:r>
              <a:rPr lang="en-US" altLang="ja-JP" dirty="0" smtClean="0"/>
              <a:t> </a:t>
            </a:r>
            <a:r>
              <a:rPr lang="en-US" altLang="ja-JP" dirty="0" err="1" smtClean="0"/>
              <a:t>lực</a:t>
            </a:r>
            <a:r>
              <a:rPr lang="en-US" altLang="ja-JP" dirty="0" smtClean="0"/>
              <a:t> </a:t>
            </a:r>
            <a:r>
              <a:rPr lang="en-US" altLang="ja-JP" dirty="0" err="1" smtClean="0"/>
              <a:t>ẩn</a:t>
            </a:r>
            <a:endParaRPr lang="en-US" dirty="0"/>
          </a:p>
        </p:txBody>
      </p:sp>
    </p:spTree>
    <p:extLst>
      <p:ext uri="{BB962C8B-B14F-4D97-AF65-F5344CB8AC3E}">
        <p14:creationId xmlns:p14="http://schemas.microsoft.com/office/powerpoint/2010/main" val="323512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 grpId="0"/>
      <p:bldP spid="18"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a:xfrm>
            <a:off x="7620001" y="92075"/>
            <a:ext cx="1215070" cy="483658"/>
          </a:xfrm>
        </p:spPr>
        <p:txBody>
          <a:bodyPr/>
          <a:lstStyle/>
          <a:p>
            <a:fld id="{F563BC4C-3F9F-A145-8697-70790EC2FCE2}" type="slidenum">
              <a:rPr lang="en-US" sz="2400" smtClean="0">
                <a:solidFill>
                  <a:srgbClr val="1F497D"/>
                </a:solidFill>
              </a:rPr>
              <a:t>6</a:t>
            </a:fld>
            <a:r>
              <a:rPr lang="en-US" sz="2400" dirty="0" smtClean="0">
                <a:solidFill>
                  <a:srgbClr val="1F497D"/>
                </a:solidFill>
              </a:rPr>
              <a:t>/1</a:t>
            </a:r>
            <a:r>
              <a:rPr lang="en-US" altLang="ja-JP" sz="2400" dirty="0">
                <a:solidFill>
                  <a:srgbClr val="1F497D"/>
                </a:solidFill>
              </a:rPr>
              <a:t>9</a:t>
            </a:r>
            <a:endParaRPr lang="en-US" sz="2400" dirty="0">
              <a:solidFill>
                <a:srgbClr val="1F497D"/>
              </a:solidFill>
            </a:endParaRPr>
          </a:p>
        </p:txBody>
      </p:sp>
      <p:sp>
        <p:nvSpPr>
          <p:cNvPr id="5" name="Rounded Rectangle 4"/>
          <p:cNvSpPr/>
          <p:nvPr/>
        </p:nvSpPr>
        <p:spPr>
          <a:xfrm>
            <a:off x="84670" y="1794934"/>
            <a:ext cx="3386664" cy="1337738"/>
          </a:xfrm>
          <a:prstGeom prst="roundRect">
            <a:avLst/>
          </a:prstGeom>
          <a:solidFill>
            <a:schemeClr val="tx2">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p>
        </p:txBody>
      </p:sp>
      <p:sp>
        <p:nvSpPr>
          <p:cNvPr id="7" name="Rounded Rectangle 6"/>
          <p:cNvSpPr/>
          <p:nvPr/>
        </p:nvSpPr>
        <p:spPr>
          <a:xfrm>
            <a:off x="4453460" y="1828809"/>
            <a:ext cx="4572000" cy="1303863"/>
          </a:xfrm>
          <a:prstGeom prst="roundRect">
            <a:avLst/>
          </a:prstGeom>
          <a:solidFill>
            <a:schemeClr val="tx2">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extBox 7"/>
          <p:cNvSpPr txBox="1"/>
          <p:nvPr/>
        </p:nvSpPr>
        <p:spPr>
          <a:xfrm>
            <a:off x="225561" y="2047966"/>
            <a:ext cx="2957907" cy="1200329"/>
          </a:xfrm>
          <a:prstGeom prst="rect">
            <a:avLst/>
          </a:prstGeom>
          <a:noFill/>
        </p:spPr>
        <p:txBody>
          <a:bodyPr wrap="square" rtlCol="0">
            <a:spAutoFit/>
          </a:bodyPr>
          <a:lstStyle/>
          <a:p>
            <a:r>
              <a:rPr lang="en-US" altLang="ja-JP" sz="2400" dirty="0" err="1" smtClean="0"/>
              <a:t>Xác</a:t>
            </a:r>
            <a:r>
              <a:rPr lang="en-US" altLang="ja-JP" sz="2400" dirty="0" smtClean="0"/>
              <a:t> </a:t>
            </a:r>
            <a:r>
              <a:rPr lang="en-US" altLang="ja-JP" sz="2400" dirty="0" err="1" smtClean="0"/>
              <a:t>định</a:t>
            </a:r>
            <a:r>
              <a:rPr lang="en-US" altLang="ja-JP" sz="2400" dirty="0" smtClean="0"/>
              <a:t> </a:t>
            </a:r>
            <a:r>
              <a:rPr lang="en-US" altLang="ja-JP" sz="2400" dirty="0" err="1" smtClean="0"/>
              <a:t>sự</a:t>
            </a:r>
            <a:r>
              <a:rPr lang="en-US" altLang="ja-JP" sz="2400" dirty="0" smtClean="0"/>
              <a:t> </a:t>
            </a:r>
            <a:r>
              <a:rPr lang="en-US" altLang="ja-JP" sz="2400" dirty="0" err="1" smtClean="0"/>
              <a:t>đa</a:t>
            </a:r>
            <a:r>
              <a:rPr lang="en-US" altLang="ja-JP" sz="2400" dirty="0" smtClean="0"/>
              <a:t> </a:t>
            </a:r>
            <a:r>
              <a:rPr lang="en-US" altLang="ja-JP" sz="2400" dirty="0" err="1" smtClean="0"/>
              <a:t>dạng</a:t>
            </a:r>
            <a:r>
              <a:rPr lang="en-US" altLang="ja-JP" sz="2400" dirty="0" smtClean="0"/>
              <a:t> </a:t>
            </a:r>
            <a:r>
              <a:rPr lang="en-US" altLang="ja-JP" sz="2400" dirty="0" err="1" smtClean="0"/>
              <a:t>giữa</a:t>
            </a:r>
            <a:r>
              <a:rPr lang="en-US" altLang="ja-JP" sz="2400" dirty="0" smtClean="0"/>
              <a:t> </a:t>
            </a:r>
            <a:r>
              <a:rPr lang="en-US" altLang="ja-JP" sz="2400" dirty="0" err="1" smtClean="0"/>
              <a:t>những</a:t>
            </a:r>
            <a:r>
              <a:rPr lang="en-US" altLang="ja-JP" sz="2400" dirty="0" smtClean="0"/>
              <a:t> </a:t>
            </a:r>
            <a:r>
              <a:rPr lang="en-US" altLang="ja-JP" sz="2400" dirty="0" err="1" smtClean="0"/>
              <a:t>người</a:t>
            </a:r>
            <a:r>
              <a:rPr lang="en-US" altLang="ja-JP" sz="2400" dirty="0" smtClean="0"/>
              <a:t> </a:t>
            </a:r>
            <a:r>
              <a:rPr lang="en-US" altLang="ja-JP" sz="2400" dirty="0" err="1" smtClean="0"/>
              <a:t>tham</a:t>
            </a:r>
            <a:r>
              <a:rPr lang="en-US" altLang="ja-JP" sz="2400" dirty="0" smtClean="0"/>
              <a:t> </a:t>
            </a:r>
            <a:r>
              <a:rPr lang="en-US" altLang="ja-JP" sz="2400" dirty="0" err="1" smtClean="0"/>
              <a:t>gia</a:t>
            </a:r>
            <a:endParaRPr lang="en-US" sz="2400" dirty="0"/>
          </a:p>
        </p:txBody>
      </p:sp>
      <p:sp>
        <p:nvSpPr>
          <p:cNvPr id="10" name="Rounded Rectangle 9"/>
          <p:cNvSpPr/>
          <p:nvPr/>
        </p:nvSpPr>
        <p:spPr>
          <a:xfrm>
            <a:off x="84670" y="3403600"/>
            <a:ext cx="3386664" cy="1511085"/>
          </a:xfrm>
          <a:prstGeom prst="roundRect">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ounded Rectangle 10"/>
          <p:cNvSpPr/>
          <p:nvPr/>
        </p:nvSpPr>
        <p:spPr>
          <a:xfrm>
            <a:off x="4470393" y="3403600"/>
            <a:ext cx="4555062" cy="1511085"/>
          </a:xfrm>
          <a:prstGeom prst="roundRect">
            <a:avLst/>
          </a:prstGeom>
          <a:solidFill>
            <a:srgbClr val="D7E4BD"/>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2" name="TextBox 11"/>
          <p:cNvSpPr txBox="1"/>
          <p:nvPr/>
        </p:nvSpPr>
        <p:spPr>
          <a:xfrm>
            <a:off x="152408" y="3611274"/>
            <a:ext cx="3471334" cy="1200329"/>
          </a:xfrm>
          <a:prstGeom prst="rect">
            <a:avLst/>
          </a:prstGeom>
          <a:noFill/>
        </p:spPr>
        <p:txBody>
          <a:bodyPr wrap="square" rtlCol="0">
            <a:spAutoFit/>
          </a:bodyPr>
          <a:lstStyle/>
          <a:p>
            <a:r>
              <a:rPr lang="en-US" altLang="ja-JP" sz="2400" dirty="0" err="1" smtClean="0"/>
              <a:t>Nhận</a:t>
            </a:r>
            <a:r>
              <a:rPr lang="en-US" altLang="ja-JP" sz="2400" dirty="0" smtClean="0"/>
              <a:t> </a:t>
            </a:r>
            <a:r>
              <a:rPr lang="en-US" altLang="ja-JP" sz="2400" dirty="0" err="1" smtClean="0"/>
              <a:t>ra</a:t>
            </a:r>
            <a:r>
              <a:rPr lang="en-US" altLang="ja-JP" sz="2400" dirty="0" smtClean="0"/>
              <a:t> </a:t>
            </a:r>
            <a:r>
              <a:rPr lang="en-US" altLang="ja-JP" sz="2400" dirty="0" err="1" smtClean="0"/>
              <a:t>tính</a:t>
            </a:r>
            <a:r>
              <a:rPr lang="en-US" altLang="ja-JP" sz="2400" dirty="0" smtClean="0"/>
              <a:t> </a:t>
            </a:r>
            <a:r>
              <a:rPr lang="en-US" altLang="ja-JP" sz="2400" dirty="0" err="1" smtClean="0"/>
              <a:t>năng</a:t>
            </a:r>
            <a:r>
              <a:rPr lang="en-US" altLang="ja-JP" sz="2400" dirty="0" smtClean="0"/>
              <a:t> </a:t>
            </a:r>
            <a:r>
              <a:rPr lang="en-US" altLang="ja-JP" sz="2400" dirty="0" err="1" smtClean="0"/>
              <a:t>động</a:t>
            </a:r>
            <a:r>
              <a:rPr lang="en-US" altLang="ja-JP" sz="2400" dirty="0"/>
              <a:t> </a:t>
            </a:r>
            <a:r>
              <a:rPr lang="en-US" altLang="ja-JP" sz="2400" dirty="0" err="1" smtClean="0"/>
              <a:t>quyền</a:t>
            </a:r>
            <a:r>
              <a:rPr lang="en-US" altLang="ja-JP" sz="2400" dirty="0" smtClean="0"/>
              <a:t> </a:t>
            </a:r>
            <a:r>
              <a:rPr lang="en-US" altLang="ja-JP" sz="2400" dirty="0" err="1" smtClean="0"/>
              <a:t>lực</a:t>
            </a:r>
            <a:r>
              <a:rPr lang="en-US" altLang="ja-JP" sz="2400" dirty="0" smtClean="0"/>
              <a:t> </a:t>
            </a:r>
            <a:r>
              <a:rPr lang="en-US" altLang="ja-JP" sz="2400" dirty="0" err="1" smtClean="0"/>
              <a:t>giữa</a:t>
            </a:r>
            <a:r>
              <a:rPr lang="en-US" altLang="ja-JP" sz="2400" dirty="0" smtClean="0"/>
              <a:t> </a:t>
            </a:r>
            <a:r>
              <a:rPr lang="en-US" altLang="ja-JP" sz="2400" dirty="0" err="1" smtClean="0"/>
              <a:t>những</a:t>
            </a:r>
            <a:r>
              <a:rPr lang="en-US" altLang="ja-JP" sz="2400" dirty="0" smtClean="0"/>
              <a:t> </a:t>
            </a:r>
            <a:r>
              <a:rPr lang="en-US" altLang="ja-JP" sz="2400" dirty="0" err="1" smtClean="0"/>
              <a:t>người</a:t>
            </a:r>
            <a:r>
              <a:rPr lang="en-US" altLang="ja-JP" sz="2400" dirty="0" smtClean="0"/>
              <a:t> </a:t>
            </a:r>
            <a:r>
              <a:rPr lang="en-US" altLang="ja-JP" sz="2400" dirty="0" err="1" smtClean="0"/>
              <a:t>tham</a:t>
            </a:r>
            <a:r>
              <a:rPr lang="en-US" altLang="ja-JP" sz="2400" dirty="0" smtClean="0"/>
              <a:t> </a:t>
            </a:r>
            <a:r>
              <a:rPr lang="en-US" altLang="ja-JP" sz="2400" dirty="0" err="1" smtClean="0"/>
              <a:t>gia</a:t>
            </a:r>
            <a:r>
              <a:rPr lang="en-US" altLang="ja-JP" sz="2400" dirty="0" smtClean="0"/>
              <a:t> </a:t>
            </a:r>
            <a:r>
              <a:rPr lang="en-US" altLang="ja-JP" sz="2400" dirty="0" smtClean="0"/>
              <a:t>the actors</a:t>
            </a:r>
          </a:p>
        </p:txBody>
      </p:sp>
      <p:sp>
        <p:nvSpPr>
          <p:cNvPr id="16" name="Rounded Rectangle 15"/>
          <p:cNvSpPr/>
          <p:nvPr/>
        </p:nvSpPr>
        <p:spPr>
          <a:xfrm>
            <a:off x="135473" y="5151747"/>
            <a:ext cx="3335862" cy="1591733"/>
          </a:xfrm>
          <a:prstGeom prst="roundRect">
            <a:avLst/>
          </a:prstGeom>
          <a:solidFill>
            <a:schemeClr val="accent2">
              <a:lumMod val="40000"/>
              <a:lumOff val="6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Rounded Rectangle 16"/>
          <p:cNvSpPr/>
          <p:nvPr/>
        </p:nvSpPr>
        <p:spPr>
          <a:xfrm>
            <a:off x="4453460" y="5151747"/>
            <a:ext cx="4555062" cy="1591733"/>
          </a:xfrm>
          <a:prstGeom prst="roundRect">
            <a:avLst/>
          </a:prstGeom>
          <a:solidFill>
            <a:schemeClr val="accent2">
              <a:lumMod val="40000"/>
              <a:lumOff val="6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TextBox 17"/>
          <p:cNvSpPr txBox="1"/>
          <p:nvPr/>
        </p:nvSpPr>
        <p:spPr>
          <a:xfrm>
            <a:off x="152408" y="5277556"/>
            <a:ext cx="3471334" cy="1200329"/>
          </a:xfrm>
          <a:prstGeom prst="rect">
            <a:avLst/>
          </a:prstGeom>
          <a:noFill/>
        </p:spPr>
        <p:txBody>
          <a:bodyPr wrap="square" rtlCol="0">
            <a:spAutoFit/>
          </a:bodyPr>
          <a:lstStyle/>
          <a:p>
            <a:r>
              <a:rPr lang="en-US" altLang="ja-JP" sz="2400" dirty="0" err="1" smtClean="0"/>
              <a:t>Giải</a:t>
            </a:r>
            <a:r>
              <a:rPr lang="en-US" altLang="ja-JP" sz="2400" dirty="0" smtClean="0"/>
              <a:t> </a:t>
            </a:r>
            <a:r>
              <a:rPr lang="en-US" altLang="ja-JP" sz="2400" dirty="0" err="1" smtClean="0"/>
              <a:t>thích</a:t>
            </a:r>
            <a:r>
              <a:rPr lang="en-US" altLang="ja-JP" sz="2400" dirty="0" smtClean="0"/>
              <a:t> </a:t>
            </a:r>
            <a:r>
              <a:rPr lang="en-US" altLang="ja-JP" sz="2400" dirty="0" err="1" smtClean="0"/>
              <a:t>tác</a:t>
            </a:r>
            <a:r>
              <a:rPr lang="en-US" altLang="ja-JP" sz="2400" dirty="0" smtClean="0"/>
              <a:t> </a:t>
            </a:r>
            <a:r>
              <a:rPr lang="en-US" altLang="ja-JP" sz="2400" dirty="0" err="1" smtClean="0"/>
              <a:t>động</a:t>
            </a:r>
            <a:r>
              <a:rPr lang="en-US" altLang="ja-JP" sz="2400" dirty="0" smtClean="0"/>
              <a:t> </a:t>
            </a:r>
            <a:r>
              <a:rPr lang="en-US" altLang="ja-JP" sz="2400" dirty="0" err="1" smtClean="0"/>
              <a:t>tiềm</a:t>
            </a:r>
            <a:r>
              <a:rPr lang="en-US" altLang="ja-JP" sz="2400" dirty="0" smtClean="0"/>
              <a:t> </a:t>
            </a:r>
            <a:r>
              <a:rPr lang="en-US" altLang="ja-JP" sz="2400" dirty="0" err="1" smtClean="0"/>
              <a:t>ẩn</a:t>
            </a:r>
            <a:r>
              <a:rPr lang="en-US" altLang="ja-JP" sz="2400" dirty="0" smtClean="0"/>
              <a:t> </a:t>
            </a:r>
            <a:r>
              <a:rPr lang="en-US" altLang="ja-JP" sz="2400" dirty="0" err="1" smtClean="0"/>
              <a:t>của</a:t>
            </a:r>
            <a:r>
              <a:rPr lang="en-US" altLang="ja-JP" sz="2400" dirty="0" smtClean="0"/>
              <a:t> </a:t>
            </a:r>
            <a:r>
              <a:rPr lang="en-US" altLang="ja-JP" sz="2400" dirty="0" err="1" smtClean="0"/>
              <a:t>sự</a:t>
            </a:r>
            <a:r>
              <a:rPr lang="en-US" altLang="ja-JP" sz="2400" dirty="0" smtClean="0"/>
              <a:t> </a:t>
            </a:r>
            <a:r>
              <a:rPr lang="en-US" altLang="ja-JP" sz="2400" dirty="0" err="1" smtClean="0"/>
              <a:t>thay</a:t>
            </a:r>
            <a:r>
              <a:rPr lang="en-US" altLang="ja-JP" sz="2400" dirty="0" smtClean="0"/>
              <a:t> </a:t>
            </a:r>
            <a:r>
              <a:rPr lang="en-US" altLang="ja-JP" sz="2400" dirty="0" err="1" smtClean="0"/>
              <a:t>đổi</a:t>
            </a:r>
            <a:r>
              <a:rPr lang="en-US" altLang="ja-JP" sz="2400" dirty="0" smtClean="0"/>
              <a:t> </a:t>
            </a:r>
            <a:r>
              <a:rPr lang="en-US" altLang="ja-JP" sz="2400" dirty="0" err="1" smtClean="0"/>
              <a:t>lên</a:t>
            </a:r>
            <a:r>
              <a:rPr lang="en-US" altLang="ja-JP" sz="2400" dirty="0" smtClean="0"/>
              <a:t> </a:t>
            </a:r>
            <a:r>
              <a:rPr lang="en-US" altLang="ja-JP" sz="2400" dirty="0" err="1" smtClean="0"/>
              <a:t>các</a:t>
            </a:r>
            <a:r>
              <a:rPr lang="en-US" altLang="ja-JP" sz="2400" dirty="0" smtClean="0"/>
              <a:t> </a:t>
            </a:r>
            <a:r>
              <a:rPr lang="en-US" altLang="ja-JP" sz="2400" dirty="0" err="1" smtClean="0"/>
              <a:t>nhóm</a:t>
            </a:r>
            <a:r>
              <a:rPr lang="en-US" altLang="ja-JP" sz="2400" dirty="0" smtClean="0"/>
              <a:t> </a:t>
            </a:r>
            <a:r>
              <a:rPr lang="en-US" altLang="ja-JP" sz="2400" dirty="0" err="1" smtClean="0"/>
              <a:t>có</a:t>
            </a:r>
            <a:r>
              <a:rPr lang="en-US" altLang="ja-JP" sz="2400" dirty="0" smtClean="0"/>
              <a:t> </a:t>
            </a:r>
            <a:r>
              <a:rPr lang="en-US" altLang="ja-JP" sz="2400" dirty="0" err="1" smtClean="0"/>
              <a:t>vị</a:t>
            </a:r>
            <a:r>
              <a:rPr lang="en-US" altLang="ja-JP" sz="2400" dirty="0" smtClean="0"/>
              <a:t> </a:t>
            </a:r>
            <a:r>
              <a:rPr lang="en-US" altLang="ja-JP" sz="2400" dirty="0" err="1" smtClean="0"/>
              <a:t>thế</a:t>
            </a:r>
            <a:r>
              <a:rPr lang="en-US" altLang="ja-JP" sz="2400" dirty="0" smtClean="0"/>
              <a:t> </a:t>
            </a:r>
            <a:r>
              <a:rPr lang="en-US" altLang="ja-JP" sz="2400" dirty="0" err="1" smtClean="0"/>
              <a:t>xã</a:t>
            </a:r>
            <a:r>
              <a:rPr lang="en-US" altLang="ja-JP" sz="2400" dirty="0" smtClean="0"/>
              <a:t> </a:t>
            </a:r>
            <a:r>
              <a:rPr lang="en-US" altLang="ja-JP" sz="2400" dirty="0" err="1" smtClean="0"/>
              <a:t>hội</a:t>
            </a:r>
            <a:r>
              <a:rPr lang="en-US" altLang="ja-JP" sz="2400" dirty="0" smtClean="0"/>
              <a:t> </a:t>
            </a:r>
            <a:r>
              <a:rPr lang="en-US" altLang="ja-JP" sz="2400" dirty="0" err="1" smtClean="0"/>
              <a:t>yếu</a:t>
            </a:r>
            <a:endParaRPr lang="en-US" sz="2400" dirty="0"/>
          </a:p>
        </p:txBody>
      </p:sp>
      <p:sp>
        <p:nvSpPr>
          <p:cNvPr id="23" name="Title 1"/>
          <p:cNvSpPr txBox="1">
            <a:spLocks/>
          </p:cNvSpPr>
          <p:nvPr/>
        </p:nvSpPr>
        <p:spPr>
          <a:xfrm>
            <a:off x="135473" y="439008"/>
            <a:ext cx="8229600" cy="47413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ja-JP" sz="4000" dirty="0" err="1" smtClean="0"/>
              <a:t>Phân</a:t>
            </a:r>
            <a:r>
              <a:rPr lang="en-US" altLang="ja-JP" sz="4000" dirty="0" smtClean="0"/>
              <a:t> </a:t>
            </a:r>
            <a:r>
              <a:rPr lang="en-US" altLang="ja-JP" sz="4000" dirty="0" err="1" smtClean="0"/>
              <a:t>tích</a:t>
            </a:r>
            <a:r>
              <a:rPr lang="en-US" altLang="ja-JP" sz="4000" dirty="0" smtClean="0"/>
              <a:t> </a:t>
            </a:r>
            <a:r>
              <a:rPr lang="en-US" altLang="ja-JP" sz="4000" dirty="0" err="1" smtClean="0"/>
              <a:t>hòa</a:t>
            </a:r>
            <a:r>
              <a:rPr lang="en-US" altLang="ja-JP" sz="4000" dirty="0" smtClean="0"/>
              <a:t> </a:t>
            </a:r>
            <a:r>
              <a:rPr lang="en-US" altLang="ja-JP" sz="4000" dirty="0" err="1" smtClean="0"/>
              <a:t>nhập</a:t>
            </a:r>
            <a:r>
              <a:rPr lang="en-US" altLang="ja-JP" sz="4000" dirty="0" smtClean="0"/>
              <a:t> </a:t>
            </a:r>
            <a:r>
              <a:rPr lang="en-US" altLang="ja-JP" sz="4000" dirty="0" err="1" smtClean="0"/>
              <a:t>xã</a:t>
            </a:r>
            <a:r>
              <a:rPr lang="en-US" altLang="ja-JP" sz="4000" dirty="0" smtClean="0"/>
              <a:t> </a:t>
            </a:r>
            <a:r>
              <a:rPr lang="en-US" altLang="ja-JP" sz="4000" dirty="0" err="1" smtClean="0"/>
              <a:t>hội</a:t>
            </a:r>
            <a:r>
              <a:rPr lang="en-US" altLang="ja-JP" sz="4000" dirty="0" smtClean="0"/>
              <a:t> </a:t>
            </a:r>
            <a:r>
              <a:rPr lang="en-US" altLang="ja-JP" sz="4000" dirty="0" err="1" smtClean="0"/>
              <a:t>trong</a:t>
            </a:r>
            <a:r>
              <a:rPr lang="en-US" altLang="ja-JP" sz="4000" dirty="0" smtClean="0"/>
              <a:t> </a:t>
            </a:r>
            <a:r>
              <a:rPr lang="en-US" altLang="ja-JP" sz="4000" dirty="0" err="1" smtClean="0"/>
              <a:t>chuỗi</a:t>
            </a:r>
            <a:r>
              <a:rPr lang="en-US" altLang="ja-JP" sz="4000" dirty="0" smtClean="0"/>
              <a:t> </a:t>
            </a:r>
            <a:r>
              <a:rPr lang="en-US" altLang="ja-JP" sz="4000" dirty="0" err="1" smtClean="0"/>
              <a:t>giá</a:t>
            </a:r>
            <a:r>
              <a:rPr lang="en-US" altLang="ja-JP" sz="4000" dirty="0" smtClean="0"/>
              <a:t> </a:t>
            </a:r>
            <a:r>
              <a:rPr lang="en-US" altLang="ja-JP" sz="4000" dirty="0" err="1" smtClean="0"/>
              <a:t>trị</a:t>
            </a:r>
            <a:r>
              <a:rPr lang="en-US" altLang="ja-JP" sz="4000" dirty="0" smtClean="0"/>
              <a:t> </a:t>
            </a:r>
            <a:r>
              <a:rPr lang="en-US" sz="4000" dirty="0" smtClean="0"/>
              <a:t/>
            </a:r>
            <a:br>
              <a:rPr lang="en-US" sz="4000" dirty="0" smtClean="0"/>
            </a:br>
            <a:endParaRPr lang="en-US" sz="4000" dirty="0"/>
          </a:p>
        </p:txBody>
      </p:sp>
      <p:sp>
        <p:nvSpPr>
          <p:cNvPr id="3" name="Right Arrow 2"/>
          <p:cNvSpPr/>
          <p:nvPr/>
        </p:nvSpPr>
        <p:spPr>
          <a:xfrm>
            <a:off x="3471334" y="2084519"/>
            <a:ext cx="982125" cy="72172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3488268" y="3802340"/>
            <a:ext cx="982125" cy="721726"/>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 name="Right Arrow 20"/>
          <p:cNvSpPr/>
          <p:nvPr/>
        </p:nvSpPr>
        <p:spPr>
          <a:xfrm>
            <a:off x="3488268" y="5597270"/>
            <a:ext cx="982125" cy="721726"/>
          </a:xfrm>
          <a:prstGeom prst="rightArrow">
            <a:avLst/>
          </a:prstGeom>
          <a:solidFill>
            <a:srgbClr val="E6B9B8"/>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24" name="Picture 23" descr="people.png"/>
          <p:cNvPicPr>
            <a:picLocks noChangeAspect="1"/>
          </p:cNvPicPr>
          <p:nvPr/>
        </p:nvPicPr>
        <p:blipFill rotWithShape="1">
          <a:blip r:embed="rId4">
            <a:extLst>
              <a:ext uri="{28A0092B-C50C-407E-A947-70E740481C1C}">
                <a14:useLocalDpi xmlns:a14="http://schemas.microsoft.com/office/drawing/2010/main" val="0"/>
              </a:ext>
            </a:extLst>
          </a:blip>
          <a:srcRect l="24630" r="60926" b="41925"/>
          <a:stretch/>
        </p:blipFill>
        <p:spPr>
          <a:xfrm>
            <a:off x="8249844" y="2231437"/>
            <a:ext cx="715433" cy="712293"/>
          </a:xfrm>
          <a:prstGeom prst="rect">
            <a:avLst/>
          </a:prstGeom>
        </p:spPr>
      </p:pic>
      <p:pic>
        <p:nvPicPr>
          <p:cNvPr id="25" name="Picture 24" descr="people.png"/>
          <p:cNvPicPr>
            <a:picLocks noChangeAspect="1"/>
          </p:cNvPicPr>
          <p:nvPr/>
        </p:nvPicPr>
        <p:blipFill rotWithShape="1">
          <a:blip r:embed="rId4">
            <a:extLst>
              <a:ext uri="{28A0092B-C50C-407E-A947-70E740481C1C}">
                <a14:useLocalDpi xmlns:a14="http://schemas.microsoft.com/office/drawing/2010/main" val="0"/>
              </a:ext>
            </a:extLst>
          </a:blip>
          <a:srcRect l="50926" r="37222" b="40752"/>
          <a:stretch/>
        </p:blipFill>
        <p:spPr>
          <a:xfrm>
            <a:off x="7682301" y="2231437"/>
            <a:ext cx="567543" cy="747604"/>
          </a:xfrm>
          <a:prstGeom prst="rect">
            <a:avLst/>
          </a:prstGeom>
        </p:spPr>
      </p:pic>
      <p:pic>
        <p:nvPicPr>
          <p:cNvPr id="26" name="Picture 25" descr="people.png"/>
          <p:cNvPicPr>
            <a:picLocks noChangeAspect="1"/>
          </p:cNvPicPr>
          <p:nvPr/>
        </p:nvPicPr>
        <p:blipFill rotWithShape="1">
          <a:blip r:embed="rId4">
            <a:extLst>
              <a:ext uri="{28A0092B-C50C-407E-A947-70E740481C1C}">
                <a14:useLocalDpi xmlns:a14="http://schemas.microsoft.com/office/drawing/2010/main" val="0"/>
              </a:ext>
            </a:extLst>
          </a:blip>
          <a:srcRect l="84348" b="47776"/>
          <a:stretch/>
        </p:blipFill>
        <p:spPr>
          <a:xfrm>
            <a:off x="5499819" y="2298775"/>
            <a:ext cx="733576" cy="644955"/>
          </a:xfrm>
          <a:prstGeom prst="rect">
            <a:avLst/>
          </a:prstGeom>
        </p:spPr>
      </p:pic>
      <p:pic>
        <p:nvPicPr>
          <p:cNvPr id="27" name="Picture 26" descr="people.png"/>
          <p:cNvPicPr>
            <a:picLocks noChangeAspect="1"/>
          </p:cNvPicPr>
          <p:nvPr/>
        </p:nvPicPr>
        <p:blipFill rotWithShape="1">
          <a:blip r:embed="rId4">
            <a:extLst>
              <a:ext uri="{28A0092B-C50C-407E-A947-70E740481C1C}">
                <a14:useLocalDpi xmlns:a14="http://schemas.microsoft.com/office/drawing/2010/main" val="0"/>
              </a:ext>
            </a:extLst>
          </a:blip>
          <a:srcRect l="13670" t="6757" r="74565" b="41019"/>
          <a:stretch/>
        </p:blipFill>
        <p:spPr>
          <a:xfrm>
            <a:off x="6114862" y="2298775"/>
            <a:ext cx="551376" cy="644955"/>
          </a:xfrm>
          <a:prstGeom prst="rect">
            <a:avLst/>
          </a:prstGeom>
        </p:spPr>
      </p:pic>
      <p:pic>
        <p:nvPicPr>
          <p:cNvPr id="28" name="Picture 27" descr="Cassava.jpg"/>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709720" y="1828809"/>
            <a:ext cx="961080" cy="1233289"/>
          </a:xfrm>
          <a:prstGeom prst="rect">
            <a:avLst/>
          </a:prstGeom>
        </p:spPr>
      </p:pic>
      <p:pic>
        <p:nvPicPr>
          <p:cNvPr id="29" name="Picture 28" descr="Cassava.jpg"/>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08441" y="1828809"/>
            <a:ext cx="961080" cy="1233289"/>
          </a:xfrm>
          <a:prstGeom prst="rect">
            <a:avLst/>
          </a:prstGeom>
        </p:spPr>
      </p:pic>
      <p:sp>
        <p:nvSpPr>
          <p:cNvPr id="32" name="Curved Right Arrow 31"/>
          <p:cNvSpPr/>
          <p:nvPr/>
        </p:nvSpPr>
        <p:spPr>
          <a:xfrm rot="17650384">
            <a:off x="6205270" y="3766536"/>
            <a:ext cx="876845" cy="161727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Slide Number Placeholder 5"/>
          <p:cNvSpPr txBox="1">
            <a:spLocks/>
          </p:cNvSpPr>
          <p:nvPr/>
        </p:nvSpPr>
        <p:spPr>
          <a:xfrm>
            <a:off x="5951897" y="3956353"/>
            <a:ext cx="1657692" cy="40885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smtClean="0">
                <a:solidFill>
                  <a:srgbClr val="1F497D"/>
                </a:solidFill>
              </a:rPr>
              <a:t>Quyền</a:t>
            </a:r>
            <a:r>
              <a:rPr lang="en-US" sz="2800" b="1" dirty="0" smtClean="0">
                <a:solidFill>
                  <a:srgbClr val="1F497D"/>
                </a:solidFill>
              </a:rPr>
              <a:t> </a:t>
            </a:r>
            <a:r>
              <a:rPr lang="en-US" sz="2800" b="1" dirty="0" err="1" smtClean="0">
                <a:solidFill>
                  <a:srgbClr val="1F497D"/>
                </a:solidFill>
              </a:rPr>
              <a:t>lực</a:t>
            </a:r>
            <a:endParaRPr lang="en-US" sz="3200" b="1" dirty="0" smtClean="0">
              <a:solidFill>
                <a:srgbClr val="1F497D"/>
              </a:solidFill>
            </a:endParaRPr>
          </a:p>
        </p:txBody>
      </p:sp>
      <p:pic>
        <p:nvPicPr>
          <p:cNvPr id="36" name="Picture 35" descr="Cassava.jpg"/>
          <p:cNvPicPr>
            <a:picLocks noChangeAspect="1"/>
          </p:cNvPicPr>
          <p:nvPr/>
        </p:nvPicPr>
        <p:blipFill>
          <a:blip r:embed="rId6">
            <a:extLst>
              <a:ext uri="{BEBA8EAE-BF5A-486C-A8C5-ECC9F3942E4B}">
                <a14:imgProps xmlns:a14="http://schemas.microsoft.com/office/drawing/2010/main">
                  <a14:imgLayer r:embed="rId7">
                    <a14:imgEffect>
                      <a14:backgroundRemoval t="2545" b="99636" l="0" r="100000"/>
                    </a14:imgEffect>
                  </a14:imgLayer>
                </a14:imgProps>
              </a:ext>
              <a:ext uri="{28A0092B-C50C-407E-A947-70E740481C1C}">
                <a14:useLocalDpi xmlns:a14="http://schemas.microsoft.com/office/drawing/2010/main" val="0"/>
              </a:ext>
            </a:extLst>
          </a:blip>
          <a:stretch>
            <a:fillRect/>
          </a:stretch>
        </p:blipFill>
        <p:spPr>
          <a:xfrm>
            <a:off x="8258782" y="3988279"/>
            <a:ext cx="654970" cy="840479"/>
          </a:xfrm>
          <a:prstGeom prst="rect">
            <a:avLst/>
          </a:prstGeom>
        </p:spPr>
      </p:pic>
      <p:pic>
        <p:nvPicPr>
          <p:cNvPr id="34" name="Picture 33" descr="people.png"/>
          <p:cNvPicPr>
            <a:picLocks noChangeAspect="1"/>
          </p:cNvPicPr>
          <p:nvPr/>
        </p:nvPicPr>
        <p:blipFill rotWithShape="1">
          <a:blip r:embed="rId4">
            <a:extLst>
              <a:ext uri="{28A0092B-C50C-407E-A947-70E740481C1C}">
                <a14:useLocalDpi xmlns:a14="http://schemas.microsoft.com/office/drawing/2010/main" val="0"/>
              </a:ext>
            </a:extLst>
          </a:blip>
          <a:srcRect l="13670" t="6757" r="74565" b="41019"/>
          <a:stretch/>
        </p:blipFill>
        <p:spPr>
          <a:xfrm>
            <a:off x="5082326" y="3844062"/>
            <a:ext cx="852383" cy="997049"/>
          </a:xfrm>
          <a:prstGeom prst="rect">
            <a:avLst/>
          </a:prstGeom>
        </p:spPr>
      </p:pic>
      <p:pic>
        <p:nvPicPr>
          <p:cNvPr id="35" name="Picture 34" descr="i-love-you-mom-clipart-gg64288577.jpg"/>
          <p:cNvPicPr>
            <a:picLocks noChangeAspect="1"/>
          </p:cNvPicPr>
          <p:nvPr/>
        </p:nvPicPr>
        <p:blipFill>
          <a:blip r:embed="rId8">
            <a:extLst>
              <a:ext uri="{BEBA8EAE-BF5A-486C-A8C5-ECC9F3942E4B}">
                <a14:imgProps xmlns:a14="http://schemas.microsoft.com/office/drawing/2010/main">
                  <a14:imgLayer r:embed="rId9">
                    <a14:imgEffect>
                      <a14:backgroundRemoval t="0" b="90000" l="0" r="90000"/>
                    </a14:imgEffect>
                  </a14:imgLayer>
                </a14:imgProps>
              </a:ext>
              <a:ext uri="{28A0092B-C50C-407E-A947-70E740481C1C}">
                <a14:useLocalDpi xmlns:a14="http://schemas.microsoft.com/office/drawing/2010/main" val="0"/>
              </a:ext>
            </a:extLst>
          </a:blip>
          <a:stretch>
            <a:fillRect/>
          </a:stretch>
        </p:blipFill>
        <p:spPr>
          <a:xfrm>
            <a:off x="7509028" y="3901658"/>
            <a:ext cx="927100" cy="927100"/>
          </a:xfrm>
          <a:prstGeom prst="rect">
            <a:avLst/>
          </a:prstGeom>
        </p:spPr>
      </p:pic>
      <p:sp>
        <p:nvSpPr>
          <p:cNvPr id="31" name="Curved Right Arrow 30"/>
          <p:cNvSpPr/>
          <p:nvPr/>
        </p:nvSpPr>
        <p:spPr>
          <a:xfrm rot="6925441">
            <a:off x="6565557" y="2813449"/>
            <a:ext cx="876845" cy="1617273"/>
          </a:xfrm>
          <a:prstGeom prst="curv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38" name="Down Arrow 37"/>
          <p:cNvSpPr/>
          <p:nvPr/>
        </p:nvSpPr>
        <p:spPr>
          <a:xfrm rot="16200000">
            <a:off x="5418735" y="5890181"/>
            <a:ext cx="670310" cy="396014"/>
          </a:xfrm>
          <a:prstGeom prst="down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44" name="TextBox 43"/>
          <p:cNvSpPr txBox="1"/>
          <p:nvPr/>
        </p:nvSpPr>
        <p:spPr>
          <a:xfrm>
            <a:off x="0" y="1334011"/>
            <a:ext cx="3642023" cy="400110"/>
          </a:xfrm>
          <a:prstGeom prst="rect">
            <a:avLst/>
          </a:prstGeom>
          <a:solidFill>
            <a:schemeClr val="tx2"/>
          </a:solidFill>
        </p:spPr>
        <p:txBody>
          <a:bodyPr wrap="none" rtlCol="0">
            <a:spAutoFit/>
          </a:bodyPr>
          <a:lstStyle/>
          <a:p>
            <a:r>
              <a:rPr lang="en-US" altLang="ja-JP" sz="2000" dirty="0" err="1" smtClean="0">
                <a:solidFill>
                  <a:schemeClr val="bg1"/>
                </a:solidFill>
              </a:rPr>
              <a:t>Phân</a:t>
            </a:r>
            <a:r>
              <a:rPr lang="en-US" altLang="ja-JP" sz="2000" dirty="0" smtClean="0">
                <a:solidFill>
                  <a:schemeClr val="bg1"/>
                </a:solidFill>
              </a:rPr>
              <a:t> </a:t>
            </a:r>
            <a:r>
              <a:rPr lang="en-US" altLang="ja-JP" sz="2000" dirty="0" err="1" smtClean="0">
                <a:solidFill>
                  <a:schemeClr val="bg1"/>
                </a:solidFill>
              </a:rPr>
              <a:t>tích</a:t>
            </a:r>
            <a:r>
              <a:rPr lang="en-US" altLang="ja-JP" sz="2000" dirty="0" smtClean="0">
                <a:solidFill>
                  <a:schemeClr val="bg1"/>
                </a:solidFill>
              </a:rPr>
              <a:t> </a:t>
            </a:r>
            <a:r>
              <a:rPr lang="en-US" altLang="ja-JP" sz="2000" dirty="0" err="1" smtClean="0">
                <a:solidFill>
                  <a:schemeClr val="bg1"/>
                </a:solidFill>
              </a:rPr>
              <a:t>hòa</a:t>
            </a:r>
            <a:r>
              <a:rPr lang="en-US" altLang="ja-JP" sz="2000" dirty="0" smtClean="0">
                <a:solidFill>
                  <a:schemeClr val="bg1"/>
                </a:solidFill>
              </a:rPr>
              <a:t> </a:t>
            </a:r>
            <a:r>
              <a:rPr lang="en-US" altLang="ja-JP" sz="2000" dirty="0" err="1" smtClean="0">
                <a:solidFill>
                  <a:schemeClr val="bg1"/>
                </a:solidFill>
              </a:rPr>
              <a:t>nhập</a:t>
            </a:r>
            <a:r>
              <a:rPr lang="en-US" altLang="ja-JP" sz="2000" dirty="0" smtClean="0">
                <a:solidFill>
                  <a:schemeClr val="bg1"/>
                </a:solidFill>
              </a:rPr>
              <a:t> </a:t>
            </a:r>
            <a:r>
              <a:rPr lang="en-US" altLang="ja-JP" sz="2000" dirty="0" err="1" smtClean="0">
                <a:solidFill>
                  <a:schemeClr val="bg1"/>
                </a:solidFill>
              </a:rPr>
              <a:t>xã</a:t>
            </a:r>
            <a:r>
              <a:rPr lang="en-US" altLang="ja-JP" sz="2000" dirty="0" smtClean="0">
                <a:solidFill>
                  <a:schemeClr val="bg1"/>
                </a:solidFill>
              </a:rPr>
              <a:t> </a:t>
            </a:r>
            <a:r>
              <a:rPr lang="en-US" altLang="ja-JP" sz="2000" dirty="0" err="1" smtClean="0">
                <a:solidFill>
                  <a:schemeClr val="bg1"/>
                </a:solidFill>
              </a:rPr>
              <a:t>hội</a:t>
            </a:r>
            <a:r>
              <a:rPr lang="en-US" altLang="ja-JP" sz="2000" dirty="0" smtClean="0">
                <a:solidFill>
                  <a:schemeClr val="bg1"/>
                </a:solidFill>
              </a:rPr>
              <a:t> </a:t>
            </a:r>
            <a:r>
              <a:rPr lang="en-US" altLang="ja-JP" sz="2000" dirty="0" err="1" smtClean="0">
                <a:solidFill>
                  <a:schemeClr val="bg1"/>
                </a:solidFill>
              </a:rPr>
              <a:t>có</a:t>
            </a:r>
            <a:r>
              <a:rPr lang="en-US" altLang="ja-JP" sz="2000" dirty="0" smtClean="0">
                <a:solidFill>
                  <a:schemeClr val="bg1"/>
                </a:solidFill>
              </a:rPr>
              <a:t> </a:t>
            </a:r>
            <a:r>
              <a:rPr lang="en-US" altLang="ja-JP" sz="2000" dirty="0" err="1" smtClean="0">
                <a:solidFill>
                  <a:schemeClr val="bg1"/>
                </a:solidFill>
              </a:rPr>
              <a:t>thể</a:t>
            </a:r>
            <a:r>
              <a:rPr lang="en-US" altLang="ja-JP" sz="2000" dirty="0" smtClean="0">
                <a:solidFill>
                  <a:schemeClr val="bg1"/>
                </a:solidFill>
              </a:rPr>
              <a:t>:</a:t>
            </a:r>
            <a:endParaRPr lang="en-US" sz="2000" dirty="0">
              <a:solidFill>
                <a:schemeClr val="bg1"/>
              </a:solidFill>
            </a:endParaRPr>
          </a:p>
        </p:txBody>
      </p:sp>
      <p:sp>
        <p:nvSpPr>
          <p:cNvPr id="45" name="TextBox 44"/>
          <p:cNvSpPr txBox="1"/>
          <p:nvPr/>
        </p:nvSpPr>
        <p:spPr>
          <a:xfrm>
            <a:off x="4470393" y="1272456"/>
            <a:ext cx="4735787" cy="461665"/>
          </a:xfrm>
          <a:prstGeom prst="rect">
            <a:avLst/>
          </a:prstGeom>
          <a:solidFill>
            <a:schemeClr val="tx2"/>
          </a:solidFill>
        </p:spPr>
        <p:txBody>
          <a:bodyPr wrap="square" rtlCol="0">
            <a:spAutoFit/>
          </a:bodyPr>
          <a:lstStyle/>
          <a:p>
            <a:r>
              <a:rPr lang="en-US" sz="2000" dirty="0" err="1" smtClean="0">
                <a:solidFill>
                  <a:schemeClr val="bg1"/>
                </a:solidFill>
              </a:rPr>
              <a:t>Ích</a:t>
            </a:r>
            <a:r>
              <a:rPr lang="en-US" sz="2000" dirty="0" smtClean="0">
                <a:solidFill>
                  <a:schemeClr val="bg1"/>
                </a:solidFill>
              </a:rPr>
              <a:t> </a:t>
            </a:r>
            <a:r>
              <a:rPr lang="en-US" sz="2000" dirty="0" err="1" smtClean="0">
                <a:solidFill>
                  <a:schemeClr val="bg1"/>
                </a:solidFill>
              </a:rPr>
              <a:t>lợi</a:t>
            </a:r>
            <a:r>
              <a:rPr lang="en-US" sz="2000" dirty="0" smtClean="0">
                <a:solidFill>
                  <a:schemeClr val="bg1"/>
                </a:solidFill>
              </a:rPr>
              <a:t> </a:t>
            </a:r>
            <a:r>
              <a:rPr lang="en-US" sz="2000" dirty="0" err="1" smtClean="0">
                <a:solidFill>
                  <a:schemeClr val="bg1"/>
                </a:solidFill>
              </a:rPr>
              <a:t>của</a:t>
            </a:r>
            <a:r>
              <a:rPr lang="en-US" sz="2000" dirty="0" smtClean="0">
                <a:solidFill>
                  <a:schemeClr val="bg1"/>
                </a:solidFill>
              </a:rPr>
              <a:t> </a:t>
            </a:r>
            <a:r>
              <a:rPr lang="en-US" sz="2000" dirty="0" err="1" smtClean="0">
                <a:solidFill>
                  <a:schemeClr val="bg1"/>
                </a:solidFill>
              </a:rPr>
              <a:t>nó</a:t>
            </a:r>
            <a:r>
              <a:rPr lang="en-US" sz="2000" dirty="0" smtClean="0">
                <a:solidFill>
                  <a:schemeClr val="bg1"/>
                </a:solidFill>
              </a:rPr>
              <a:t> </a:t>
            </a:r>
            <a:r>
              <a:rPr lang="en-US" sz="2000" dirty="0" err="1" smtClean="0">
                <a:solidFill>
                  <a:schemeClr val="bg1"/>
                </a:solidFill>
              </a:rPr>
              <a:t>trong</a:t>
            </a:r>
            <a:r>
              <a:rPr lang="en-US" sz="2000" dirty="0" smtClean="0">
                <a:solidFill>
                  <a:schemeClr val="bg1"/>
                </a:solidFill>
              </a:rPr>
              <a:t> </a:t>
            </a:r>
            <a:r>
              <a:rPr lang="en-US" sz="2000" dirty="0" err="1" smtClean="0">
                <a:solidFill>
                  <a:schemeClr val="bg1"/>
                </a:solidFill>
              </a:rPr>
              <a:t>nghiên</a:t>
            </a:r>
            <a:r>
              <a:rPr lang="en-US" sz="2000" dirty="0" smtClean="0">
                <a:solidFill>
                  <a:schemeClr val="bg1"/>
                </a:solidFill>
              </a:rPr>
              <a:t> </a:t>
            </a:r>
            <a:r>
              <a:rPr lang="en-US" sz="2000" dirty="0" err="1" smtClean="0">
                <a:solidFill>
                  <a:schemeClr val="bg1"/>
                </a:solidFill>
              </a:rPr>
              <a:t>cứu</a:t>
            </a:r>
            <a:r>
              <a:rPr lang="en-US" sz="2000" dirty="0" smtClean="0">
                <a:solidFill>
                  <a:schemeClr val="bg1"/>
                </a:solidFill>
              </a:rPr>
              <a:t> </a:t>
            </a:r>
            <a:r>
              <a:rPr lang="en-US" sz="2000" dirty="0" err="1" smtClean="0">
                <a:solidFill>
                  <a:schemeClr val="bg1"/>
                </a:solidFill>
              </a:rPr>
              <a:t>chuỗi</a:t>
            </a:r>
            <a:r>
              <a:rPr lang="en-US" sz="2000" dirty="0" smtClean="0">
                <a:solidFill>
                  <a:schemeClr val="bg1"/>
                </a:solidFill>
              </a:rPr>
              <a:t> </a:t>
            </a:r>
            <a:r>
              <a:rPr lang="en-US" sz="2000" dirty="0" err="1" smtClean="0">
                <a:solidFill>
                  <a:schemeClr val="bg1"/>
                </a:solidFill>
              </a:rPr>
              <a:t>giá</a:t>
            </a:r>
            <a:r>
              <a:rPr lang="en-US" sz="2000" dirty="0" smtClean="0">
                <a:solidFill>
                  <a:schemeClr val="bg1"/>
                </a:solidFill>
              </a:rPr>
              <a:t> </a:t>
            </a:r>
            <a:r>
              <a:rPr lang="en-US" sz="2000" dirty="0" err="1" smtClean="0">
                <a:solidFill>
                  <a:schemeClr val="bg1"/>
                </a:solidFill>
              </a:rPr>
              <a:t>trị</a:t>
            </a:r>
            <a:r>
              <a:rPr lang="en-US" sz="2000" dirty="0" smtClean="0">
                <a:solidFill>
                  <a:schemeClr val="bg1"/>
                </a:solidFill>
              </a:rPr>
              <a:t>:</a:t>
            </a:r>
            <a:r>
              <a:rPr lang="en-US" sz="2400" dirty="0" smtClean="0">
                <a:solidFill>
                  <a:schemeClr val="bg1"/>
                </a:solidFill>
              </a:rPr>
              <a:t> </a:t>
            </a:r>
            <a:endParaRPr lang="en-US" sz="2400" dirty="0">
              <a:solidFill>
                <a:schemeClr val="bg1"/>
              </a:solidFill>
            </a:endParaRPr>
          </a:p>
        </p:txBody>
      </p:sp>
      <p:sp>
        <p:nvSpPr>
          <p:cNvPr id="4" name="TextBox 3"/>
          <p:cNvSpPr txBox="1"/>
          <p:nvPr/>
        </p:nvSpPr>
        <p:spPr>
          <a:xfrm>
            <a:off x="4443085" y="5765443"/>
            <a:ext cx="1249766" cy="461665"/>
          </a:xfrm>
          <a:prstGeom prst="rect">
            <a:avLst/>
          </a:prstGeom>
          <a:noFill/>
        </p:spPr>
        <p:txBody>
          <a:bodyPr wrap="none" rtlCol="0">
            <a:spAutoFit/>
          </a:bodyPr>
          <a:lstStyle/>
          <a:p>
            <a:r>
              <a:rPr lang="en-US" sz="2400" dirty="0" err="1" smtClean="0"/>
              <a:t>Thay</a:t>
            </a:r>
            <a:r>
              <a:rPr lang="en-US" sz="2400" dirty="0" smtClean="0"/>
              <a:t> </a:t>
            </a:r>
            <a:r>
              <a:rPr lang="en-US" sz="2400" dirty="0" err="1" smtClean="0"/>
              <a:t>đổi</a:t>
            </a:r>
            <a:endParaRPr lang="en-US" sz="2400" dirty="0"/>
          </a:p>
        </p:txBody>
      </p:sp>
      <p:pic>
        <p:nvPicPr>
          <p:cNvPr id="43" name="Picture 42" descr="Cassava.jpg"/>
          <p:cNvPicPr>
            <a:picLocks noChangeAspect="1"/>
          </p:cNvPicPr>
          <p:nvPr/>
        </p:nvPicPr>
        <p:blipFill>
          <a:blip r:embed="rId6">
            <a:extLst>
              <a:ext uri="{BEBA8EAE-BF5A-486C-A8C5-ECC9F3942E4B}">
                <a14:imgProps xmlns:a14="http://schemas.microsoft.com/office/drawing/2010/main">
                  <a14:imgLayer r:embed="rId7">
                    <a14:imgEffect>
                      <a14:backgroundRemoval t="2545" b="99636" l="0" r="100000"/>
                    </a14:imgEffect>
                  </a14:imgLayer>
                </a14:imgProps>
              </a:ext>
              <a:ext uri="{28A0092B-C50C-407E-A947-70E740481C1C}">
                <a14:useLocalDpi xmlns:a14="http://schemas.microsoft.com/office/drawing/2010/main" val="0"/>
              </a:ext>
            </a:extLst>
          </a:blip>
          <a:stretch>
            <a:fillRect/>
          </a:stretch>
        </p:blipFill>
        <p:spPr>
          <a:xfrm>
            <a:off x="5726431" y="4988868"/>
            <a:ext cx="786888" cy="1009760"/>
          </a:xfrm>
          <a:prstGeom prst="rect">
            <a:avLst/>
          </a:prstGeom>
        </p:spPr>
      </p:pic>
      <p:pic>
        <p:nvPicPr>
          <p:cNvPr id="46" name="Picture 45" descr="money-bag.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02597" y="6119230"/>
            <a:ext cx="624250" cy="624250"/>
          </a:xfrm>
          <a:prstGeom prst="rect">
            <a:avLst/>
          </a:prstGeom>
        </p:spPr>
      </p:pic>
      <p:sp>
        <p:nvSpPr>
          <p:cNvPr id="47" name="Down Arrow 46"/>
          <p:cNvSpPr/>
          <p:nvPr/>
        </p:nvSpPr>
        <p:spPr>
          <a:xfrm rot="16200000">
            <a:off x="6777858" y="5833553"/>
            <a:ext cx="670310" cy="396014"/>
          </a:xfrm>
          <a:prstGeom prst="down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48" name="TextBox 47"/>
          <p:cNvSpPr txBox="1"/>
          <p:nvPr/>
        </p:nvSpPr>
        <p:spPr>
          <a:xfrm>
            <a:off x="7432358" y="5443429"/>
            <a:ext cx="1634971" cy="1200329"/>
          </a:xfrm>
          <a:prstGeom prst="rect">
            <a:avLst/>
          </a:prstGeom>
          <a:noFill/>
        </p:spPr>
        <p:txBody>
          <a:bodyPr wrap="square" rtlCol="0">
            <a:spAutoFit/>
          </a:bodyPr>
          <a:lstStyle/>
          <a:p>
            <a:r>
              <a:rPr lang="en-US" sz="2400" dirty="0" smtClean="0"/>
              <a:t>Ai </a:t>
            </a:r>
            <a:r>
              <a:rPr lang="en-US" sz="2400" dirty="0" err="1" smtClean="0"/>
              <a:t>là</a:t>
            </a:r>
            <a:r>
              <a:rPr lang="en-US" sz="2400" dirty="0" smtClean="0"/>
              <a:t> </a:t>
            </a:r>
            <a:r>
              <a:rPr lang="en-US" sz="2400" dirty="0" err="1" smtClean="0"/>
              <a:t>người</a:t>
            </a:r>
            <a:r>
              <a:rPr lang="en-US" sz="2400" dirty="0" smtClean="0"/>
              <a:t> </a:t>
            </a:r>
            <a:r>
              <a:rPr lang="en-US" sz="2400" dirty="0" err="1" smtClean="0"/>
              <a:t>bị</a:t>
            </a:r>
            <a:r>
              <a:rPr lang="en-US" sz="2400" dirty="0" smtClean="0"/>
              <a:t> </a:t>
            </a:r>
            <a:r>
              <a:rPr lang="en-US" sz="2400" dirty="0" err="1" smtClean="0"/>
              <a:t>mất</a:t>
            </a:r>
            <a:r>
              <a:rPr lang="en-US" sz="2400" dirty="0" smtClean="0"/>
              <a:t> </a:t>
            </a:r>
            <a:r>
              <a:rPr lang="en-US" sz="2400" dirty="0" err="1" smtClean="0"/>
              <a:t>và</a:t>
            </a:r>
            <a:r>
              <a:rPr lang="en-US" sz="2400" dirty="0" smtClean="0"/>
              <a:t> </a:t>
            </a:r>
            <a:r>
              <a:rPr lang="en-US" sz="2400" dirty="0" err="1" smtClean="0"/>
              <a:t>tại</a:t>
            </a:r>
            <a:r>
              <a:rPr lang="en-US" sz="2400" dirty="0" smtClean="0"/>
              <a:t> </a:t>
            </a:r>
            <a:r>
              <a:rPr lang="en-US" sz="2400" dirty="0" err="1" smtClean="0"/>
              <a:t>sao</a:t>
            </a:r>
            <a:r>
              <a:rPr lang="en-US" sz="2400" dirty="0" smtClean="0"/>
              <a:t>?</a:t>
            </a:r>
            <a:endParaRPr lang="en-US" sz="2400" dirty="0"/>
          </a:p>
        </p:txBody>
      </p:sp>
    </p:spTree>
    <p:custDataLst>
      <p:tags r:id="rId1"/>
    </p:custDataLst>
    <p:extLst>
      <p:ext uri="{BB962C8B-B14F-4D97-AF65-F5344CB8AC3E}">
        <p14:creationId xmlns:p14="http://schemas.microsoft.com/office/powerpoint/2010/main" val="1056422026"/>
      </p:ext>
    </p:extLst>
  </p:cSld>
  <p:clrMapOvr>
    <a:masterClrMapping/>
  </p:clrMapOvr>
  <mc:AlternateContent xmlns:mc="http://schemas.openxmlformats.org/markup-compatibility/2006" xmlns:p14="http://schemas.microsoft.com/office/powerpoint/2010/main">
    <mc:Choice Requires="p14">
      <p:transition spd="slow" p14:dur="2000" advTm="28400"/>
    </mc:Choice>
    <mc:Fallback xmlns="">
      <p:transition xmlns:p14="http://schemas.microsoft.com/office/powerpoint/2010/main" spd="slow" advTm="284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7" grpId="0" animBg="1"/>
      <p:bldP spid="3" grpId="0" animBg="1"/>
      <p:bldP spid="20" grpId="0" animBg="1"/>
      <p:bldP spid="21" grpId="0" animBg="1"/>
      <p:bldP spid="32" grpId="0" animBg="1"/>
      <p:bldP spid="33" grpId="0"/>
      <p:bldP spid="31" grpId="0" animBg="1"/>
      <p:bldP spid="38" grpId="0" animBg="1"/>
      <p:bldP spid="44" grpId="0" animBg="1"/>
      <p:bldP spid="45" grpId="0" animBg="1"/>
      <p:bldP spid="4" grpId="0"/>
      <p:bldP spid="47" grpId="0"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dirty="0" err="1" smtClean="0"/>
              <a:t>Những</a:t>
            </a:r>
            <a:r>
              <a:rPr lang="en-US" altLang="ja-JP" dirty="0" smtClean="0"/>
              <a:t> </a:t>
            </a:r>
            <a:r>
              <a:rPr lang="en-US" altLang="ja-JP" dirty="0" err="1" smtClean="0"/>
              <a:t>câu</a:t>
            </a:r>
            <a:r>
              <a:rPr lang="en-US" altLang="ja-JP" dirty="0" smtClean="0"/>
              <a:t> </a:t>
            </a:r>
            <a:r>
              <a:rPr lang="en-US" altLang="ja-JP" dirty="0" err="1" smtClean="0"/>
              <a:t>hỏi</a:t>
            </a:r>
            <a:r>
              <a:rPr lang="en-US" altLang="ja-JP" dirty="0" smtClean="0"/>
              <a:t> </a:t>
            </a:r>
            <a:r>
              <a:rPr lang="en-US" altLang="ja-JP" dirty="0" err="1" smtClean="0"/>
              <a:t>cần</a:t>
            </a:r>
            <a:r>
              <a:rPr lang="en-US" altLang="ja-JP" dirty="0" smtClean="0"/>
              <a:t> </a:t>
            </a:r>
            <a:r>
              <a:rPr lang="en-US" altLang="ja-JP" dirty="0" err="1" smtClean="0"/>
              <a:t>hỏi</a:t>
            </a:r>
            <a:r>
              <a:rPr lang="en-US" altLang="ja-JP" dirty="0" smtClean="0"/>
              <a:t> </a:t>
            </a:r>
            <a:r>
              <a:rPr lang="en-US" altLang="ja-JP" dirty="0" err="1" smtClean="0"/>
              <a:t>là</a:t>
            </a:r>
            <a:endParaRPr lang="en-US" dirty="0"/>
          </a:p>
        </p:txBody>
      </p:sp>
      <p:sp>
        <p:nvSpPr>
          <p:cNvPr id="3" name="Content Placeholder 2"/>
          <p:cNvSpPr>
            <a:spLocks noGrp="1"/>
          </p:cNvSpPr>
          <p:nvPr>
            <p:ph idx="1"/>
          </p:nvPr>
        </p:nvSpPr>
        <p:spPr>
          <a:xfrm>
            <a:off x="457200" y="1600200"/>
            <a:ext cx="8229600" cy="4614333"/>
          </a:xfrm>
        </p:spPr>
        <p:txBody>
          <a:bodyPr>
            <a:normAutofit/>
          </a:bodyPr>
          <a:lstStyle/>
          <a:p>
            <a:pPr marL="0" indent="0" algn="ctr">
              <a:buNone/>
            </a:pPr>
            <a:r>
              <a:rPr lang="en-US" sz="4400" strike="sngStrike" dirty="0" smtClean="0"/>
              <a:t>What?</a:t>
            </a:r>
          </a:p>
          <a:p>
            <a:pPr marL="0" indent="0" algn="ctr">
              <a:buNone/>
            </a:pPr>
            <a:endParaRPr lang="en-US" sz="4400" strike="sngStrike" dirty="0" smtClean="0"/>
          </a:p>
          <a:p>
            <a:pPr marL="0" indent="0" algn="ctr">
              <a:buNone/>
            </a:pPr>
            <a:r>
              <a:rPr lang="en-US" sz="4400" dirty="0" smtClean="0"/>
              <a:t>Ai? </a:t>
            </a:r>
            <a:endParaRPr lang="en-US" sz="4400" dirty="0" smtClean="0"/>
          </a:p>
          <a:p>
            <a:pPr marL="0" indent="0" algn="ctr">
              <a:buNone/>
            </a:pPr>
            <a:r>
              <a:rPr lang="en-US" sz="4400" dirty="0" err="1" smtClean="0"/>
              <a:t>Như</a:t>
            </a:r>
            <a:r>
              <a:rPr lang="en-US" sz="4400" dirty="0" smtClean="0"/>
              <a:t> </a:t>
            </a:r>
            <a:r>
              <a:rPr lang="en-US" sz="4400" dirty="0" err="1" smtClean="0"/>
              <a:t>thế</a:t>
            </a:r>
            <a:r>
              <a:rPr lang="en-US" sz="4400" dirty="0" smtClean="0"/>
              <a:t> </a:t>
            </a:r>
            <a:r>
              <a:rPr lang="en-US" sz="4400" dirty="0" err="1" smtClean="0"/>
              <a:t>nào</a:t>
            </a:r>
            <a:r>
              <a:rPr lang="en-US" sz="4400" dirty="0" smtClean="0"/>
              <a:t>?</a:t>
            </a:r>
            <a:endParaRPr lang="en-US" sz="4400" dirty="0" smtClean="0"/>
          </a:p>
          <a:p>
            <a:pPr marL="0" indent="0" algn="ctr">
              <a:buNone/>
            </a:pPr>
            <a:r>
              <a:rPr lang="en-US" sz="4400" dirty="0" err="1" smtClean="0"/>
              <a:t>Tại</a:t>
            </a:r>
            <a:r>
              <a:rPr lang="en-US" sz="4400" dirty="0" smtClean="0"/>
              <a:t> </a:t>
            </a:r>
            <a:r>
              <a:rPr lang="en-US" sz="4400" dirty="0" err="1" smtClean="0"/>
              <a:t>sao</a:t>
            </a:r>
            <a:r>
              <a:rPr lang="en-US" sz="4400" dirty="0" smtClean="0"/>
              <a:t>?</a:t>
            </a:r>
            <a:endParaRPr lang="en-US" sz="4400"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F563BC4C-3F9F-A145-8697-70790EC2FCE2}" type="slidenum">
              <a:rPr lang="en-US" smtClean="0"/>
              <a:t>7</a:t>
            </a:fld>
            <a:endParaRPr lang="en-US"/>
          </a:p>
        </p:txBody>
      </p:sp>
      <p:sp>
        <p:nvSpPr>
          <p:cNvPr id="5" name="Slide Number Placeholder 7"/>
          <p:cNvSpPr txBox="1">
            <a:spLocks/>
          </p:cNvSpPr>
          <p:nvPr/>
        </p:nvSpPr>
        <p:spPr>
          <a:xfrm>
            <a:off x="7806264" y="24343"/>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63BC4C-3F9F-A145-8697-70790EC2FCE2}" type="slidenum">
              <a:rPr lang="en-US" sz="2400" smtClean="0">
                <a:solidFill>
                  <a:srgbClr val="1F497D"/>
                </a:solidFill>
              </a:rPr>
              <a:pPr/>
              <a:t>7</a:t>
            </a:fld>
            <a:r>
              <a:rPr lang="en-US" sz="2400" dirty="0" smtClean="0">
                <a:solidFill>
                  <a:srgbClr val="1F497D"/>
                </a:solidFill>
              </a:rPr>
              <a:t>/1</a:t>
            </a:r>
            <a:r>
              <a:rPr lang="ja-JP" altLang="ja-JP" sz="2400" dirty="0">
                <a:solidFill>
                  <a:srgbClr val="1F497D"/>
                </a:solidFill>
              </a:rPr>
              <a:t>9</a:t>
            </a:r>
            <a:endParaRPr lang="en-US" sz="2400" dirty="0">
              <a:solidFill>
                <a:srgbClr val="1F497D"/>
              </a:solidFill>
            </a:endParaRPr>
          </a:p>
        </p:txBody>
      </p:sp>
    </p:spTree>
    <p:extLst>
      <p:ext uri="{BB962C8B-B14F-4D97-AF65-F5344CB8AC3E}">
        <p14:creationId xmlns:p14="http://schemas.microsoft.com/office/powerpoint/2010/main" val="282974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Cassava.jpg"/>
          <p:cNvPicPr>
            <a:picLocks noChangeAspect="1"/>
          </p:cNvPicPr>
          <p:nvPr/>
        </p:nvPicPr>
        <p:blipFill rotWithShape="1">
          <a:blip r:embed="rId3">
            <a:alphaModFix amt="41000"/>
            <a:extLst>
              <a:ext uri="{28A0092B-C50C-407E-A947-70E740481C1C}">
                <a14:useLocalDpi xmlns:a14="http://schemas.microsoft.com/office/drawing/2010/main" val="0"/>
              </a:ext>
            </a:extLst>
          </a:blip>
          <a:srcRect l="15793" t="14846"/>
          <a:stretch/>
        </p:blipFill>
        <p:spPr>
          <a:xfrm>
            <a:off x="2168738" y="1051563"/>
            <a:ext cx="3451522" cy="4406786"/>
          </a:xfrm>
          <a:prstGeom prst="rect">
            <a:avLst/>
          </a:prstGeom>
          <a:ln>
            <a:noFill/>
          </a:ln>
          <a:effectLst>
            <a:softEdge rad="112500"/>
          </a:effectLst>
        </p:spPr>
      </p:pic>
      <p:sp>
        <p:nvSpPr>
          <p:cNvPr id="2" name="Title 1"/>
          <p:cNvSpPr>
            <a:spLocks noGrp="1"/>
          </p:cNvSpPr>
          <p:nvPr>
            <p:ph type="title"/>
          </p:nvPr>
        </p:nvSpPr>
        <p:spPr>
          <a:xfrm>
            <a:off x="154179" y="104106"/>
            <a:ext cx="8229600" cy="900945"/>
          </a:xfrm>
        </p:spPr>
        <p:txBody>
          <a:bodyPr>
            <a:noAutofit/>
          </a:bodyPr>
          <a:lstStyle/>
          <a:p>
            <a:r>
              <a:rPr lang="en-US" altLang="ja-JP" sz="3200" dirty="0"/>
              <a:t> </a:t>
            </a:r>
            <a:r>
              <a:rPr lang="en-US" altLang="ja-JP" sz="3200" dirty="0" err="1" smtClean="0"/>
              <a:t>Kết</a:t>
            </a:r>
            <a:r>
              <a:rPr lang="en-US" altLang="ja-JP" sz="3200" dirty="0" smtClean="0"/>
              <a:t> </a:t>
            </a:r>
            <a:r>
              <a:rPr lang="en-US" altLang="ja-JP" sz="3200" dirty="0" err="1" smtClean="0"/>
              <a:t>luận</a:t>
            </a:r>
            <a:endParaRPr lang="en-GB" sz="3200" dirty="0">
              <a:solidFill>
                <a:schemeClr val="tx2"/>
              </a:solidFill>
            </a:endParaRPr>
          </a:p>
        </p:txBody>
      </p:sp>
      <p:sp>
        <p:nvSpPr>
          <p:cNvPr id="11" name="Slide Number Placeholder 5"/>
          <p:cNvSpPr txBox="1">
            <a:spLocks noGrp="1"/>
          </p:cNvSpPr>
          <p:nvPr>
            <p:ph idx="1"/>
          </p:nvPr>
        </p:nvSpPr>
        <p:spPr>
          <a:xfrm>
            <a:off x="492184" y="1346508"/>
            <a:ext cx="8229600" cy="4525963"/>
          </a:xfrm>
          <a:prstGeom prst="rect">
            <a:avLst/>
          </a:prstGeom>
        </p:spPr>
        <p:txBody>
          <a:bodyPr vert="horz" lIns="91440" tIns="45720" rIns="91440" bIns="45720" rtlCol="0" anchor="ctr"/>
          <a:lstStyle/>
          <a:p>
            <a:pPr marL="0" lvl="0" indent="0" algn="r">
              <a:spcBef>
                <a:spcPts val="0"/>
              </a:spcBef>
              <a:buNone/>
              <a:defRPr/>
            </a:pPr>
            <a:endParaRPr lang="en-US" sz="2400" dirty="0" smtClean="0"/>
          </a:p>
          <a:p>
            <a:pPr marL="0" lvl="0" indent="0" algn="r">
              <a:spcBef>
                <a:spcPts val="0"/>
              </a:spcBef>
              <a:buNone/>
              <a:defRPr/>
            </a:pPr>
            <a:endParaRPr lang="en-US" sz="2400" dirty="0"/>
          </a:p>
          <a:p>
            <a:pPr marL="0" lvl="0" indent="0" algn="r">
              <a:spcBef>
                <a:spcPts val="0"/>
              </a:spcBef>
              <a:buNone/>
              <a:defRPr/>
            </a:pPr>
            <a:endParaRPr lang="en-US" sz="2400" dirty="0" smtClean="0"/>
          </a:p>
          <a:p>
            <a:pPr marL="0" lvl="0" indent="0" algn="r">
              <a:spcBef>
                <a:spcPts val="0"/>
              </a:spcBef>
              <a:buNone/>
              <a:defRPr/>
            </a:pPr>
            <a:endParaRPr lang="en-US" sz="2400" dirty="0"/>
          </a:p>
          <a:p>
            <a:pPr marL="0" lvl="0" indent="0" algn="r">
              <a:spcBef>
                <a:spcPts val="0"/>
              </a:spcBef>
              <a:buNone/>
              <a:defRPr/>
            </a:pPr>
            <a:endParaRPr lang="en-US" sz="2400" dirty="0" smtClean="0"/>
          </a:p>
          <a:p>
            <a:pPr marL="0" lvl="0" indent="0" algn="r">
              <a:spcBef>
                <a:spcPts val="0"/>
              </a:spcBef>
              <a:buNone/>
              <a:defRPr/>
            </a:pPr>
            <a:endParaRPr lang="en-US" sz="2400" dirty="0"/>
          </a:p>
          <a:p>
            <a:pPr marL="0" lvl="0" indent="0" algn="r">
              <a:spcBef>
                <a:spcPts val="0"/>
              </a:spcBef>
              <a:buNone/>
              <a:defRPr/>
            </a:pPr>
            <a:endParaRPr lang="en-US" sz="2400" dirty="0" smtClean="0"/>
          </a:p>
          <a:p>
            <a:pPr marL="0" lvl="0" indent="0" algn="r">
              <a:spcBef>
                <a:spcPts val="0"/>
              </a:spcBef>
              <a:buNone/>
              <a:defRPr/>
            </a:pPr>
            <a:endParaRPr lang="en-US" sz="2400" dirty="0"/>
          </a:p>
          <a:p>
            <a:pPr marL="0" lvl="0" indent="0" algn="r">
              <a:spcBef>
                <a:spcPts val="0"/>
              </a:spcBef>
              <a:buNone/>
              <a:defRPr/>
            </a:pPr>
            <a:endParaRPr lang="en-US" sz="2400" dirty="0" smtClean="0"/>
          </a:p>
          <a:p>
            <a:pPr marL="0" lvl="0" indent="0" algn="r">
              <a:spcBef>
                <a:spcPts val="0"/>
              </a:spcBef>
              <a:buNone/>
              <a:defRPr/>
            </a:pPr>
            <a:endParaRPr lang="en-US" sz="2400" dirty="0"/>
          </a:p>
          <a:p>
            <a:pPr marL="0" lvl="0" indent="0" algn="r">
              <a:spcBef>
                <a:spcPts val="0"/>
              </a:spcBef>
              <a:buNone/>
              <a:defRPr/>
            </a:pPr>
            <a:endParaRPr lang="en-US" sz="2400" dirty="0" smtClean="0"/>
          </a:p>
        </p:txBody>
      </p:sp>
      <p:sp>
        <p:nvSpPr>
          <p:cNvPr id="29" name="Slide Number Placeholder 5"/>
          <p:cNvSpPr txBox="1">
            <a:spLocks/>
          </p:cNvSpPr>
          <p:nvPr/>
        </p:nvSpPr>
        <p:spPr>
          <a:xfrm>
            <a:off x="6761288" y="6309321"/>
            <a:ext cx="2382712" cy="548679"/>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Connell (2009)</a:t>
            </a:r>
            <a:endParaRPr kumimoji="0" lang="en-GB" sz="200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31" name="Slide Number Placeholder 7"/>
          <p:cNvSpPr txBox="1">
            <a:spLocks/>
          </p:cNvSpPr>
          <p:nvPr/>
        </p:nvSpPr>
        <p:spPr>
          <a:xfrm>
            <a:off x="7620001" y="92075"/>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63BC4C-3F9F-A145-8697-70790EC2FCE2}" type="slidenum">
              <a:rPr lang="en-US" sz="2400" smtClean="0">
                <a:solidFill>
                  <a:srgbClr val="1F497D"/>
                </a:solidFill>
              </a:rPr>
              <a:pPr/>
              <a:t>8</a:t>
            </a:fld>
            <a:r>
              <a:rPr lang="en-US" sz="2400" dirty="0" smtClean="0">
                <a:solidFill>
                  <a:srgbClr val="1F497D"/>
                </a:solidFill>
              </a:rPr>
              <a:t>/1</a:t>
            </a:r>
            <a:r>
              <a:rPr lang="ja-JP" altLang="ja-JP" sz="2400" dirty="0">
                <a:solidFill>
                  <a:srgbClr val="1F497D"/>
                </a:solidFill>
              </a:rPr>
              <a:t>9</a:t>
            </a:r>
            <a:endParaRPr lang="en-US" sz="2400" dirty="0">
              <a:solidFill>
                <a:srgbClr val="1F497D"/>
              </a:solidFill>
            </a:endParaRPr>
          </a:p>
        </p:txBody>
      </p:sp>
      <p:sp>
        <p:nvSpPr>
          <p:cNvPr id="15" name="TextBox 14"/>
          <p:cNvSpPr txBox="1"/>
          <p:nvPr/>
        </p:nvSpPr>
        <p:spPr>
          <a:xfrm>
            <a:off x="2839328" y="4298553"/>
            <a:ext cx="3816686" cy="646331"/>
          </a:xfrm>
          <a:prstGeom prst="rect">
            <a:avLst/>
          </a:prstGeom>
          <a:noFill/>
        </p:spPr>
        <p:txBody>
          <a:bodyPr wrap="none" rtlCol="0">
            <a:spAutoFit/>
          </a:bodyPr>
          <a:lstStyle/>
          <a:p>
            <a:r>
              <a:rPr lang="en-US" sz="3600" b="1" dirty="0" smtClean="0">
                <a:solidFill>
                  <a:srgbClr val="800000"/>
                </a:solidFill>
              </a:rPr>
              <a:t>Quan </a:t>
            </a:r>
            <a:r>
              <a:rPr lang="en-US" sz="3600" b="1" dirty="0" err="1" smtClean="0">
                <a:solidFill>
                  <a:srgbClr val="800000"/>
                </a:solidFill>
              </a:rPr>
              <a:t>hệ</a:t>
            </a:r>
            <a:r>
              <a:rPr lang="en-US" sz="3600" b="1" dirty="0" smtClean="0">
                <a:solidFill>
                  <a:srgbClr val="800000"/>
                </a:solidFill>
              </a:rPr>
              <a:t> </a:t>
            </a:r>
            <a:r>
              <a:rPr lang="en-US" sz="3600" b="1" dirty="0" err="1" smtClean="0">
                <a:solidFill>
                  <a:srgbClr val="800000"/>
                </a:solidFill>
              </a:rPr>
              <a:t>quyền</a:t>
            </a:r>
            <a:r>
              <a:rPr lang="en-US" sz="3600" b="1" dirty="0" smtClean="0">
                <a:solidFill>
                  <a:srgbClr val="800000"/>
                </a:solidFill>
              </a:rPr>
              <a:t> </a:t>
            </a:r>
            <a:r>
              <a:rPr lang="en-US" sz="3600" b="1" dirty="0" err="1" smtClean="0">
                <a:solidFill>
                  <a:srgbClr val="800000"/>
                </a:solidFill>
              </a:rPr>
              <a:t>lực</a:t>
            </a:r>
            <a:endParaRPr lang="en-US" sz="3600" b="1" dirty="0">
              <a:solidFill>
                <a:srgbClr val="800000"/>
              </a:solidFill>
            </a:endParaRPr>
          </a:p>
        </p:txBody>
      </p:sp>
      <p:cxnSp>
        <p:nvCxnSpPr>
          <p:cNvPr id="23" name="Straight Connector 22"/>
          <p:cNvCxnSpPr/>
          <p:nvPr/>
        </p:nvCxnSpPr>
        <p:spPr>
          <a:xfrm>
            <a:off x="305462" y="4327606"/>
            <a:ext cx="8078317" cy="0"/>
          </a:xfrm>
          <a:prstGeom prst="line">
            <a:avLst/>
          </a:prstGeom>
          <a:ln w="76200" cmpd="sng">
            <a:solidFill>
              <a:srgbClr val="996633"/>
            </a:solidFill>
          </a:ln>
          <a:effectLst/>
        </p:spPr>
        <p:style>
          <a:lnRef idx="2">
            <a:schemeClr val="accent1"/>
          </a:lnRef>
          <a:fillRef idx="0">
            <a:schemeClr val="accent1"/>
          </a:fillRef>
          <a:effectRef idx="1">
            <a:schemeClr val="accent1"/>
          </a:effectRef>
          <a:fontRef idx="minor">
            <a:schemeClr val="tx1"/>
          </a:fontRef>
        </p:style>
      </p:cxnSp>
      <p:pic>
        <p:nvPicPr>
          <p:cNvPr id="34" name="Content Placeholder 4" descr="people.jpeg"/>
          <p:cNvPicPr>
            <a:picLocks noChangeAspect="1"/>
          </p:cNvPicPr>
          <p:nvPr/>
        </p:nvPicPr>
        <p:blipFill rotWithShape="1">
          <a:blip r:embed="rId4">
            <a:extLst>
              <a:ext uri="{28A0092B-C50C-407E-A947-70E740481C1C}">
                <a14:useLocalDpi xmlns:a14="http://schemas.microsoft.com/office/drawing/2010/main" val="0"/>
              </a:ext>
            </a:extLst>
          </a:blip>
          <a:srcRect l="4904" r="-5472" b="41925"/>
          <a:stretch/>
        </p:blipFill>
        <p:spPr>
          <a:xfrm>
            <a:off x="7880199" y="2945307"/>
            <a:ext cx="904279" cy="1114000"/>
          </a:xfrm>
          <a:prstGeom prst="rect">
            <a:avLst/>
          </a:prstGeom>
        </p:spPr>
      </p:pic>
      <p:pic>
        <p:nvPicPr>
          <p:cNvPr id="35" name="Picture 34" descr="people.png"/>
          <p:cNvPicPr>
            <a:picLocks noChangeAspect="1"/>
          </p:cNvPicPr>
          <p:nvPr/>
        </p:nvPicPr>
        <p:blipFill rotWithShape="1">
          <a:blip r:embed="rId5">
            <a:extLst>
              <a:ext uri="{28A0092B-C50C-407E-A947-70E740481C1C}">
                <a14:useLocalDpi xmlns:a14="http://schemas.microsoft.com/office/drawing/2010/main" val="0"/>
              </a:ext>
            </a:extLst>
          </a:blip>
          <a:srcRect l="24630" r="60926" b="41925"/>
          <a:stretch/>
        </p:blipFill>
        <p:spPr>
          <a:xfrm>
            <a:off x="6761288" y="2961049"/>
            <a:ext cx="1118911" cy="1114000"/>
          </a:xfrm>
          <a:prstGeom prst="rect">
            <a:avLst/>
          </a:prstGeom>
        </p:spPr>
      </p:pic>
      <p:pic>
        <p:nvPicPr>
          <p:cNvPr id="36" name="Picture 35" descr="people.png"/>
          <p:cNvPicPr>
            <a:picLocks noChangeAspect="1"/>
          </p:cNvPicPr>
          <p:nvPr/>
        </p:nvPicPr>
        <p:blipFill rotWithShape="1">
          <a:blip r:embed="rId5">
            <a:extLst>
              <a:ext uri="{28A0092B-C50C-407E-A947-70E740481C1C}">
                <a14:useLocalDpi xmlns:a14="http://schemas.microsoft.com/office/drawing/2010/main" val="0"/>
              </a:ext>
            </a:extLst>
          </a:blip>
          <a:srcRect l="50926" r="37222" b="40752"/>
          <a:stretch/>
        </p:blipFill>
        <p:spPr>
          <a:xfrm>
            <a:off x="5977442" y="2979040"/>
            <a:ext cx="887616" cy="1169225"/>
          </a:xfrm>
          <a:prstGeom prst="rect">
            <a:avLst/>
          </a:prstGeom>
        </p:spPr>
      </p:pic>
      <p:pic>
        <p:nvPicPr>
          <p:cNvPr id="37" name="Picture 36" descr="people.png"/>
          <p:cNvPicPr>
            <a:picLocks noChangeAspect="1"/>
          </p:cNvPicPr>
          <p:nvPr/>
        </p:nvPicPr>
        <p:blipFill rotWithShape="1">
          <a:blip r:embed="rId5">
            <a:extLst>
              <a:ext uri="{28A0092B-C50C-407E-A947-70E740481C1C}">
                <a14:useLocalDpi xmlns:a14="http://schemas.microsoft.com/office/drawing/2010/main" val="0"/>
              </a:ext>
            </a:extLst>
          </a:blip>
          <a:srcRect l="13670" t="6757" r="74565" b="41019"/>
          <a:stretch/>
        </p:blipFill>
        <p:spPr>
          <a:xfrm>
            <a:off x="492184" y="2443083"/>
            <a:ext cx="916385" cy="1071913"/>
          </a:xfrm>
          <a:prstGeom prst="rect">
            <a:avLst/>
          </a:prstGeom>
        </p:spPr>
      </p:pic>
      <p:pic>
        <p:nvPicPr>
          <p:cNvPr id="38" name="Picture 37" descr="people.png"/>
          <p:cNvPicPr>
            <a:picLocks noChangeAspect="1"/>
          </p:cNvPicPr>
          <p:nvPr/>
        </p:nvPicPr>
        <p:blipFill rotWithShape="1">
          <a:blip r:embed="rId5">
            <a:extLst>
              <a:ext uri="{28A0092B-C50C-407E-A947-70E740481C1C}">
                <a14:useLocalDpi xmlns:a14="http://schemas.microsoft.com/office/drawing/2010/main" val="0"/>
              </a:ext>
            </a:extLst>
          </a:blip>
          <a:srcRect l="61965" r="24720" b="47776"/>
          <a:stretch/>
        </p:blipFill>
        <p:spPr>
          <a:xfrm>
            <a:off x="1339892" y="2443083"/>
            <a:ext cx="1037160" cy="1071913"/>
          </a:xfrm>
          <a:prstGeom prst="rect">
            <a:avLst/>
          </a:prstGeom>
        </p:spPr>
      </p:pic>
      <p:pic>
        <p:nvPicPr>
          <p:cNvPr id="39" name="Picture 38" descr="people.png"/>
          <p:cNvPicPr>
            <a:picLocks noChangeAspect="1"/>
          </p:cNvPicPr>
          <p:nvPr/>
        </p:nvPicPr>
        <p:blipFill rotWithShape="1">
          <a:blip r:embed="rId5">
            <a:extLst>
              <a:ext uri="{28A0092B-C50C-407E-A947-70E740481C1C}">
                <a14:useLocalDpi xmlns:a14="http://schemas.microsoft.com/office/drawing/2010/main" val="0"/>
              </a:ext>
            </a:extLst>
          </a:blip>
          <a:srcRect l="84348" b="47776"/>
          <a:stretch/>
        </p:blipFill>
        <p:spPr>
          <a:xfrm>
            <a:off x="2168738" y="2409350"/>
            <a:ext cx="1219200" cy="1071913"/>
          </a:xfrm>
          <a:prstGeom prst="rect">
            <a:avLst/>
          </a:prstGeom>
        </p:spPr>
      </p:pic>
      <p:sp>
        <p:nvSpPr>
          <p:cNvPr id="42" name="TextBox 41"/>
          <p:cNvSpPr txBox="1"/>
          <p:nvPr/>
        </p:nvSpPr>
        <p:spPr>
          <a:xfrm>
            <a:off x="93528" y="5641638"/>
            <a:ext cx="2119217" cy="830997"/>
          </a:xfrm>
          <a:prstGeom prst="rect">
            <a:avLst/>
          </a:prstGeom>
          <a:noFill/>
        </p:spPr>
        <p:txBody>
          <a:bodyPr wrap="square" rtlCol="0">
            <a:spAutoFit/>
          </a:bodyPr>
          <a:lstStyle/>
          <a:p>
            <a:r>
              <a:rPr lang="en-US" sz="2400" dirty="0" err="1" smtClean="0"/>
              <a:t>Chuẩn</a:t>
            </a:r>
            <a:r>
              <a:rPr lang="en-US" sz="2400" dirty="0" smtClean="0"/>
              <a:t> </a:t>
            </a:r>
            <a:r>
              <a:rPr lang="en-US" sz="2400" dirty="0" err="1" smtClean="0"/>
              <a:t>mực</a:t>
            </a:r>
            <a:r>
              <a:rPr lang="en-US" sz="2400" dirty="0" smtClean="0"/>
              <a:t> </a:t>
            </a:r>
            <a:r>
              <a:rPr lang="en-US" sz="2400" dirty="0" err="1" smtClean="0"/>
              <a:t>giới</a:t>
            </a:r>
            <a:endParaRPr lang="en-US" sz="2400" dirty="0"/>
          </a:p>
        </p:txBody>
      </p:sp>
      <p:sp>
        <p:nvSpPr>
          <p:cNvPr id="43" name="TextBox 42"/>
          <p:cNvSpPr txBox="1"/>
          <p:nvPr/>
        </p:nvSpPr>
        <p:spPr>
          <a:xfrm>
            <a:off x="6057593" y="5641638"/>
            <a:ext cx="1877437" cy="461665"/>
          </a:xfrm>
          <a:prstGeom prst="rect">
            <a:avLst/>
          </a:prstGeom>
          <a:noFill/>
        </p:spPr>
        <p:txBody>
          <a:bodyPr wrap="none" rtlCol="0">
            <a:spAutoFit/>
          </a:bodyPr>
          <a:lstStyle/>
          <a:p>
            <a:r>
              <a:rPr lang="en-US" sz="2400" dirty="0" err="1" smtClean="0"/>
              <a:t>Bản</a:t>
            </a:r>
            <a:r>
              <a:rPr lang="en-US" sz="2400" dirty="0" smtClean="0"/>
              <a:t> </a:t>
            </a:r>
            <a:r>
              <a:rPr lang="en-US" sz="2400" dirty="0" err="1" smtClean="0"/>
              <a:t>dạng</a:t>
            </a:r>
            <a:r>
              <a:rPr lang="en-US" sz="2400" dirty="0" smtClean="0"/>
              <a:t> </a:t>
            </a:r>
            <a:r>
              <a:rPr lang="en-US" sz="2400" dirty="0" err="1" smtClean="0"/>
              <a:t>giới</a:t>
            </a:r>
            <a:endParaRPr lang="en-US" sz="2400" dirty="0"/>
          </a:p>
        </p:txBody>
      </p:sp>
      <p:sp>
        <p:nvSpPr>
          <p:cNvPr id="44" name="TextBox 43"/>
          <p:cNvSpPr txBox="1"/>
          <p:nvPr/>
        </p:nvSpPr>
        <p:spPr>
          <a:xfrm>
            <a:off x="4054315" y="5626852"/>
            <a:ext cx="1005403" cy="461665"/>
          </a:xfrm>
          <a:prstGeom prst="rect">
            <a:avLst/>
          </a:prstGeom>
          <a:noFill/>
        </p:spPr>
        <p:txBody>
          <a:bodyPr wrap="none" rtlCol="0">
            <a:spAutoFit/>
          </a:bodyPr>
          <a:lstStyle/>
          <a:p>
            <a:r>
              <a:rPr lang="en-US" sz="2400" dirty="0" err="1" smtClean="0"/>
              <a:t>Nghèo</a:t>
            </a:r>
            <a:endParaRPr lang="en-US" sz="2400" dirty="0"/>
          </a:p>
        </p:txBody>
      </p:sp>
      <p:sp>
        <p:nvSpPr>
          <p:cNvPr id="45" name="TextBox 44"/>
          <p:cNvSpPr txBox="1"/>
          <p:nvPr/>
        </p:nvSpPr>
        <p:spPr>
          <a:xfrm>
            <a:off x="2273397" y="5641638"/>
            <a:ext cx="1143455" cy="461665"/>
          </a:xfrm>
          <a:prstGeom prst="rect">
            <a:avLst/>
          </a:prstGeom>
          <a:noFill/>
        </p:spPr>
        <p:txBody>
          <a:bodyPr wrap="none" rtlCol="0">
            <a:spAutoFit/>
          </a:bodyPr>
          <a:lstStyle/>
          <a:p>
            <a:r>
              <a:rPr lang="en-US" sz="2400" dirty="0" err="1" smtClean="0"/>
              <a:t>Dân</a:t>
            </a:r>
            <a:r>
              <a:rPr lang="en-US" sz="2400" dirty="0" smtClean="0"/>
              <a:t> </a:t>
            </a:r>
            <a:r>
              <a:rPr lang="en-US" sz="2400" dirty="0" err="1" smtClean="0"/>
              <a:t>tộc</a:t>
            </a:r>
            <a:endParaRPr lang="en-US" sz="2400" dirty="0"/>
          </a:p>
        </p:txBody>
      </p:sp>
      <p:sp>
        <p:nvSpPr>
          <p:cNvPr id="53" name="Curved Right Arrow 52"/>
          <p:cNvSpPr/>
          <p:nvPr/>
        </p:nvSpPr>
        <p:spPr>
          <a:xfrm rot="6925441">
            <a:off x="4229210" y="1879271"/>
            <a:ext cx="850055" cy="2163554"/>
          </a:xfrm>
          <a:prstGeom prst="curv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54" name="Curved Right Arrow 53"/>
          <p:cNvSpPr/>
          <p:nvPr/>
        </p:nvSpPr>
        <p:spPr>
          <a:xfrm rot="17650384">
            <a:off x="3871687" y="2827067"/>
            <a:ext cx="850055" cy="216355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5" name="Slide Number Placeholder 5"/>
          <p:cNvSpPr txBox="1">
            <a:spLocks/>
          </p:cNvSpPr>
          <p:nvPr/>
        </p:nvSpPr>
        <p:spPr>
          <a:xfrm>
            <a:off x="3628480" y="3276835"/>
            <a:ext cx="1657692" cy="40885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smtClean="0">
                <a:solidFill>
                  <a:srgbClr val="1F497D"/>
                </a:solidFill>
              </a:rPr>
              <a:t>Quyền</a:t>
            </a:r>
            <a:r>
              <a:rPr lang="en-US" sz="3200" b="1" dirty="0" smtClean="0">
                <a:solidFill>
                  <a:srgbClr val="1F497D"/>
                </a:solidFill>
              </a:rPr>
              <a:t> </a:t>
            </a:r>
            <a:r>
              <a:rPr lang="en-US" sz="3200" b="1" dirty="0" err="1" smtClean="0">
                <a:solidFill>
                  <a:srgbClr val="1F497D"/>
                </a:solidFill>
              </a:rPr>
              <a:t>lực</a:t>
            </a:r>
            <a:endParaRPr lang="en-US" sz="3200" b="1" dirty="0" smtClean="0">
              <a:solidFill>
                <a:srgbClr val="1F497D"/>
              </a:solidFill>
            </a:endParaRPr>
          </a:p>
        </p:txBody>
      </p:sp>
      <p:cxnSp>
        <p:nvCxnSpPr>
          <p:cNvPr id="4" name="Curved Connector 3"/>
          <p:cNvCxnSpPr/>
          <p:nvPr/>
        </p:nvCxnSpPr>
        <p:spPr>
          <a:xfrm rot="16200000" flipH="1">
            <a:off x="316015" y="2462934"/>
            <a:ext cx="2832124" cy="2035082"/>
          </a:xfrm>
          <a:prstGeom prst="curvedConnector3">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Curved Connector 9"/>
          <p:cNvCxnSpPr/>
          <p:nvPr/>
        </p:nvCxnSpPr>
        <p:spPr>
          <a:xfrm rot="5400000" flipH="1" flipV="1">
            <a:off x="6007207" y="2327682"/>
            <a:ext cx="2844825" cy="1908320"/>
          </a:xfrm>
          <a:prstGeom prst="curvedConnector3">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15526" y="1342620"/>
            <a:ext cx="3400675" cy="954107"/>
          </a:xfrm>
          <a:prstGeom prst="rect">
            <a:avLst/>
          </a:prstGeom>
          <a:solidFill>
            <a:schemeClr val="bg1"/>
          </a:solidFill>
        </p:spPr>
        <p:txBody>
          <a:bodyPr wrap="none" rtlCol="0">
            <a:spAutoFit/>
          </a:bodyPr>
          <a:lstStyle/>
          <a:p>
            <a:r>
              <a:rPr lang="en-US" sz="2800" b="1" dirty="0" err="1" smtClean="0">
                <a:solidFill>
                  <a:srgbClr val="FF0000"/>
                </a:solidFill>
              </a:rPr>
              <a:t>Những</a:t>
            </a:r>
            <a:r>
              <a:rPr lang="en-US" sz="2800" b="1" dirty="0" smtClean="0">
                <a:solidFill>
                  <a:srgbClr val="FF0000"/>
                </a:solidFill>
              </a:rPr>
              <a:t> </a:t>
            </a:r>
            <a:r>
              <a:rPr lang="en-US" sz="2800" b="1" dirty="0" err="1" smtClean="0">
                <a:solidFill>
                  <a:srgbClr val="FF0000"/>
                </a:solidFill>
              </a:rPr>
              <a:t>thay</a:t>
            </a:r>
            <a:r>
              <a:rPr lang="en-US" sz="2800" b="1" dirty="0" smtClean="0">
                <a:solidFill>
                  <a:srgbClr val="FF0000"/>
                </a:solidFill>
              </a:rPr>
              <a:t> </a:t>
            </a:r>
            <a:r>
              <a:rPr lang="en-US" sz="2800" b="1" dirty="0" err="1" smtClean="0">
                <a:solidFill>
                  <a:srgbClr val="FF0000"/>
                </a:solidFill>
              </a:rPr>
              <a:t>đổi</a:t>
            </a:r>
            <a:r>
              <a:rPr lang="en-US" sz="2800" b="1" dirty="0" smtClean="0">
                <a:solidFill>
                  <a:srgbClr val="FF0000"/>
                </a:solidFill>
              </a:rPr>
              <a:t> </a:t>
            </a:r>
            <a:r>
              <a:rPr lang="en-US" sz="2800" b="1" dirty="0" err="1" smtClean="0">
                <a:solidFill>
                  <a:srgbClr val="FF0000"/>
                </a:solidFill>
              </a:rPr>
              <a:t>trong</a:t>
            </a:r>
            <a:endParaRPr lang="en-US" sz="2800" b="1" dirty="0" smtClean="0">
              <a:solidFill>
                <a:srgbClr val="FF0000"/>
              </a:solidFill>
            </a:endParaRPr>
          </a:p>
          <a:p>
            <a:pPr algn="ctr"/>
            <a:r>
              <a:rPr lang="en-US" sz="2800" b="1" dirty="0" err="1" smtClean="0">
                <a:solidFill>
                  <a:srgbClr val="FF0000"/>
                </a:solidFill>
              </a:rPr>
              <a:t>sản</a:t>
            </a:r>
            <a:r>
              <a:rPr lang="en-US" sz="2800" b="1" dirty="0" smtClean="0">
                <a:solidFill>
                  <a:srgbClr val="FF0000"/>
                </a:solidFill>
              </a:rPr>
              <a:t> </a:t>
            </a:r>
            <a:r>
              <a:rPr lang="en-US" sz="2800" b="1" dirty="0" err="1" smtClean="0">
                <a:solidFill>
                  <a:srgbClr val="FF0000"/>
                </a:solidFill>
              </a:rPr>
              <a:t>xuất</a:t>
            </a:r>
            <a:endParaRPr lang="en-US" sz="2800" b="1" dirty="0">
              <a:solidFill>
                <a:srgbClr val="FF0000"/>
              </a:solidFill>
            </a:endParaRPr>
          </a:p>
        </p:txBody>
      </p:sp>
      <p:sp>
        <p:nvSpPr>
          <p:cNvPr id="41" name="TextBox 40"/>
          <p:cNvSpPr txBox="1"/>
          <p:nvPr/>
        </p:nvSpPr>
        <p:spPr>
          <a:xfrm>
            <a:off x="5507293" y="903868"/>
            <a:ext cx="3545714" cy="954107"/>
          </a:xfrm>
          <a:prstGeom prst="rect">
            <a:avLst/>
          </a:prstGeom>
          <a:solidFill>
            <a:schemeClr val="bg1"/>
          </a:solidFill>
        </p:spPr>
        <p:txBody>
          <a:bodyPr wrap="none" rtlCol="0">
            <a:spAutoFit/>
          </a:bodyPr>
          <a:lstStyle/>
          <a:p>
            <a:pPr algn="ctr"/>
            <a:r>
              <a:rPr lang="en-US" sz="2800" b="1" dirty="0" err="1" smtClean="0">
                <a:solidFill>
                  <a:srgbClr val="FF0000"/>
                </a:solidFill>
              </a:rPr>
              <a:t>Kết</a:t>
            </a:r>
            <a:r>
              <a:rPr lang="en-US" sz="2800" b="1" dirty="0" smtClean="0">
                <a:solidFill>
                  <a:srgbClr val="FF0000"/>
                </a:solidFill>
              </a:rPr>
              <a:t> </a:t>
            </a:r>
            <a:r>
              <a:rPr lang="en-US" sz="2800" b="1" dirty="0" err="1" smtClean="0">
                <a:solidFill>
                  <a:srgbClr val="FF0000"/>
                </a:solidFill>
              </a:rPr>
              <a:t>quả</a:t>
            </a:r>
            <a:r>
              <a:rPr lang="en-US" sz="2800" b="1" dirty="0" smtClean="0">
                <a:solidFill>
                  <a:srgbClr val="FF0000"/>
                </a:solidFill>
              </a:rPr>
              <a:t> </a:t>
            </a:r>
            <a:r>
              <a:rPr lang="en-US" sz="2800" b="1" dirty="0" err="1" smtClean="0">
                <a:solidFill>
                  <a:srgbClr val="FF0000"/>
                </a:solidFill>
              </a:rPr>
              <a:t>tích</a:t>
            </a:r>
            <a:r>
              <a:rPr lang="en-US" sz="2800" b="1" dirty="0" smtClean="0">
                <a:solidFill>
                  <a:srgbClr val="FF0000"/>
                </a:solidFill>
              </a:rPr>
              <a:t> </a:t>
            </a:r>
            <a:r>
              <a:rPr lang="en-US" sz="2800" b="1" dirty="0" err="1" smtClean="0">
                <a:solidFill>
                  <a:srgbClr val="FF0000"/>
                </a:solidFill>
              </a:rPr>
              <a:t>cực</a:t>
            </a:r>
            <a:endParaRPr lang="en-US" sz="2800" b="1" dirty="0" smtClean="0">
              <a:solidFill>
                <a:srgbClr val="FF0000"/>
              </a:solidFill>
            </a:endParaRPr>
          </a:p>
          <a:p>
            <a:pPr algn="ctr"/>
            <a:r>
              <a:rPr lang="en-US" sz="2800" b="1" dirty="0" smtClean="0">
                <a:solidFill>
                  <a:srgbClr val="FF0000"/>
                </a:solidFill>
              </a:rPr>
              <a:t>(</a:t>
            </a:r>
            <a:r>
              <a:rPr lang="en-US" sz="2800" b="1" dirty="0" err="1" smtClean="0">
                <a:solidFill>
                  <a:srgbClr val="FF0000"/>
                </a:solidFill>
              </a:rPr>
              <a:t>Thay</a:t>
            </a:r>
            <a:r>
              <a:rPr lang="en-US" sz="2800" b="1" dirty="0" smtClean="0">
                <a:solidFill>
                  <a:srgbClr val="FF0000"/>
                </a:solidFill>
              </a:rPr>
              <a:t> </a:t>
            </a:r>
            <a:r>
              <a:rPr lang="en-US" sz="2800" b="1" dirty="0" err="1" smtClean="0">
                <a:solidFill>
                  <a:srgbClr val="FF0000"/>
                </a:solidFill>
              </a:rPr>
              <a:t>đổi</a:t>
            </a:r>
            <a:r>
              <a:rPr lang="en-US" sz="2800" b="1" dirty="0" smtClean="0">
                <a:solidFill>
                  <a:srgbClr val="FF0000"/>
                </a:solidFill>
              </a:rPr>
              <a:t> </a:t>
            </a:r>
            <a:r>
              <a:rPr lang="en-US" sz="2800" b="1" dirty="0" err="1" smtClean="0">
                <a:solidFill>
                  <a:srgbClr val="FF0000"/>
                </a:solidFill>
              </a:rPr>
              <a:t>trong</a:t>
            </a:r>
            <a:r>
              <a:rPr lang="en-US" sz="2800" b="1" dirty="0" smtClean="0">
                <a:solidFill>
                  <a:srgbClr val="FF0000"/>
                </a:solidFill>
              </a:rPr>
              <a:t> </a:t>
            </a:r>
            <a:r>
              <a:rPr lang="en-US" sz="2800" b="1" dirty="0" err="1" smtClean="0">
                <a:solidFill>
                  <a:srgbClr val="FF0000"/>
                </a:solidFill>
              </a:rPr>
              <a:t>xã</a:t>
            </a:r>
            <a:r>
              <a:rPr lang="en-US" sz="2800" b="1" dirty="0" smtClean="0">
                <a:solidFill>
                  <a:srgbClr val="FF0000"/>
                </a:solidFill>
              </a:rPr>
              <a:t> </a:t>
            </a:r>
            <a:r>
              <a:rPr lang="en-US" sz="2800" b="1" dirty="0" err="1" smtClean="0">
                <a:solidFill>
                  <a:srgbClr val="FF0000"/>
                </a:solidFill>
              </a:rPr>
              <a:t>hội</a:t>
            </a:r>
            <a:r>
              <a:rPr lang="en-US" sz="2800" b="1" dirty="0" smtClean="0">
                <a:solidFill>
                  <a:srgbClr val="FF0000"/>
                </a:solidFill>
              </a:rPr>
              <a:t>)</a:t>
            </a:r>
            <a:endParaRPr lang="en-US" sz="2800" b="1" dirty="0">
              <a:solidFill>
                <a:srgbClr val="FF0000"/>
              </a:solidFill>
            </a:endParaRPr>
          </a:p>
        </p:txBody>
      </p:sp>
      <p:cxnSp>
        <p:nvCxnSpPr>
          <p:cNvPr id="13" name="Straight Arrow Connector 12"/>
          <p:cNvCxnSpPr/>
          <p:nvPr/>
        </p:nvCxnSpPr>
        <p:spPr>
          <a:xfrm>
            <a:off x="3879845" y="1659467"/>
            <a:ext cx="726022"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Multiply 13"/>
          <p:cNvSpPr/>
          <p:nvPr/>
        </p:nvSpPr>
        <p:spPr>
          <a:xfrm>
            <a:off x="4771853" y="1300514"/>
            <a:ext cx="514319" cy="717905"/>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2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heel(1)">
                                      <p:cBhvr>
                                        <p:cTn id="27" dur="2000"/>
                                        <p:tgtEl>
                                          <p:spTgt spid="5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heel(1)">
                                      <p:cBhvr>
                                        <p:cTn id="30" dur="2000"/>
                                        <p:tgtEl>
                                          <p:spTgt spid="54"/>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heel(1)">
                                      <p:cBhvr>
                                        <p:cTn id="33" dur="20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p:bldP spid="40" grpId="0" animBg="1"/>
      <p:bldP spid="4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3776"/>
            <a:ext cx="8229600" cy="1143000"/>
          </a:xfrm>
        </p:spPr>
        <p:txBody>
          <a:bodyPr>
            <a:normAutofit fontScale="90000"/>
          </a:bodyPr>
          <a:lstStyle/>
          <a:p>
            <a:r>
              <a:rPr lang="en-US" sz="4000" dirty="0" err="1" smtClean="0">
                <a:solidFill>
                  <a:schemeClr val="accent1"/>
                </a:solidFill>
              </a:rPr>
              <a:t>Bài</a:t>
            </a:r>
            <a:r>
              <a:rPr lang="en-US" sz="4000" dirty="0" smtClean="0">
                <a:solidFill>
                  <a:schemeClr val="accent1"/>
                </a:solidFill>
              </a:rPr>
              <a:t> </a:t>
            </a:r>
            <a:r>
              <a:rPr lang="en-US" sz="4000" dirty="0" err="1" smtClean="0">
                <a:solidFill>
                  <a:schemeClr val="accent1"/>
                </a:solidFill>
              </a:rPr>
              <a:t>tập</a:t>
            </a:r>
            <a:r>
              <a:rPr lang="en-US" sz="4000" dirty="0" smtClean="0">
                <a:solidFill>
                  <a:schemeClr val="accent1"/>
                </a:solidFill>
              </a:rPr>
              <a:t> </a:t>
            </a:r>
            <a:r>
              <a:rPr lang="en-US" sz="4000" dirty="0" smtClean="0">
                <a:solidFill>
                  <a:schemeClr val="accent1"/>
                </a:solidFill>
              </a:rPr>
              <a:t>1: </a:t>
            </a:r>
            <a:r>
              <a:rPr lang="en-US" sz="4000" dirty="0" err="1" smtClean="0">
                <a:solidFill>
                  <a:schemeClr val="accent1"/>
                </a:solidFill>
              </a:rPr>
              <a:t>Xem</a:t>
            </a:r>
            <a:r>
              <a:rPr lang="en-US" sz="4000" dirty="0" smtClean="0">
                <a:solidFill>
                  <a:schemeClr val="accent1"/>
                </a:solidFill>
              </a:rPr>
              <a:t> </a:t>
            </a:r>
            <a:r>
              <a:rPr lang="en-US" sz="4000" dirty="0" err="1" smtClean="0">
                <a:solidFill>
                  <a:schemeClr val="accent1"/>
                </a:solidFill>
              </a:rPr>
              <a:t>xét</a:t>
            </a:r>
            <a:r>
              <a:rPr lang="en-US" sz="4000" dirty="0" smtClean="0">
                <a:solidFill>
                  <a:schemeClr val="accent1"/>
                </a:solidFill>
              </a:rPr>
              <a:t> </a:t>
            </a:r>
            <a:r>
              <a:rPr lang="en-US" sz="4000" dirty="0" err="1" smtClean="0">
                <a:solidFill>
                  <a:schemeClr val="accent1"/>
                </a:solidFill>
              </a:rPr>
              <a:t>người</a:t>
            </a:r>
            <a:r>
              <a:rPr lang="en-US" sz="4000" dirty="0" smtClean="0">
                <a:solidFill>
                  <a:schemeClr val="accent1"/>
                </a:solidFill>
              </a:rPr>
              <a:t> </a:t>
            </a:r>
            <a:r>
              <a:rPr lang="en-US" sz="4000" dirty="0" err="1" smtClean="0">
                <a:solidFill>
                  <a:schemeClr val="accent1"/>
                </a:solidFill>
              </a:rPr>
              <a:t>sản</a:t>
            </a:r>
            <a:r>
              <a:rPr lang="en-US" sz="4000" dirty="0" smtClean="0">
                <a:solidFill>
                  <a:schemeClr val="accent1"/>
                </a:solidFill>
              </a:rPr>
              <a:t> </a:t>
            </a:r>
            <a:r>
              <a:rPr lang="en-US" sz="4000" dirty="0" err="1" smtClean="0">
                <a:solidFill>
                  <a:schemeClr val="accent1"/>
                </a:solidFill>
              </a:rPr>
              <a:t>xuất</a:t>
            </a:r>
            <a:r>
              <a:rPr lang="en-US" sz="4000" dirty="0" smtClean="0">
                <a:solidFill>
                  <a:schemeClr val="accent1"/>
                </a:solidFill>
              </a:rPr>
              <a:t> </a:t>
            </a:r>
            <a:r>
              <a:rPr lang="en-US" sz="4000" dirty="0" err="1" smtClean="0">
                <a:solidFill>
                  <a:schemeClr val="accent1"/>
                </a:solidFill>
              </a:rPr>
              <a:t>sắn</a:t>
            </a:r>
            <a:r>
              <a:rPr lang="en-US" sz="4000" dirty="0" smtClean="0">
                <a:solidFill>
                  <a:schemeClr val="accent1"/>
                </a:solidFill>
              </a:rPr>
              <a:t> </a:t>
            </a:r>
            <a:r>
              <a:rPr lang="en-US" sz="4000" dirty="0" err="1" smtClean="0">
                <a:solidFill>
                  <a:schemeClr val="accent1"/>
                </a:solidFill>
              </a:rPr>
              <a:t>thông</a:t>
            </a:r>
            <a:r>
              <a:rPr lang="en-US" sz="4000" dirty="0" smtClean="0">
                <a:solidFill>
                  <a:schemeClr val="accent1"/>
                </a:solidFill>
              </a:rPr>
              <a:t> qua </a:t>
            </a:r>
            <a:r>
              <a:rPr lang="en-US" sz="4000" dirty="0" err="1" smtClean="0">
                <a:solidFill>
                  <a:schemeClr val="accent1"/>
                </a:solidFill>
              </a:rPr>
              <a:t>lăng</a:t>
            </a:r>
            <a:r>
              <a:rPr lang="en-US" sz="4000" dirty="0" smtClean="0">
                <a:solidFill>
                  <a:schemeClr val="accent1"/>
                </a:solidFill>
              </a:rPr>
              <a:t> </a:t>
            </a:r>
            <a:r>
              <a:rPr lang="en-US" sz="4000" dirty="0" err="1" smtClean="0">
                <a:solidFill>
                  <a:schemeClr val="accent1"/>
                </a:solidFill>
              </a:rPr>
              <a:t>kính</a:t>
            </a:r>
            <a:r>
              <a:rPr lang="en-US" sz="4000" dirty="0" smtClean="0">
                <a:solidFill>
                  <a:schemeClr val="accent1"/>
                </a:solidFill>
              </a:rPr>
              <a:t> </a:t>
            </a:r>
            <a:r>
              <a:rPr lang="en-US" sz="4000" dirty="0" err="1" smtClean="0">
                <a:solidFill>
                  <a:schemeClr val="accent1"/>
                </a:solidFill>
              </a:rPr>
              <a:t>hòa</a:t>
            </a:r>
            <a:r>
              <a:rPr lang="en-US" sz="4000" dirty="0" smtClean="0">
                <a:solidFill>
                  <a:schemeClr val="accent1"/>
                </a:solidFill>
              </a:rPr>
              <a:t> </a:t>
            </a:r>
            <a:r>
              <a:rPr lang="en-US" sz="4000" dirty="0" err="1" smtClean="0">
                <a:solidFill>
                  <a:schemeClr val="accent1"/>
                </a:solidFill>
              </a:rPr>
              <a:t>nhập</a:t>
            </a:r>
            <a:r>
              <a:rPr lang="en-US" sz="4000" dirty="0" smtClean="0">
                <a:solidFill>
                  <a:schemeClr val="accent1"/>
                </a:solidFill>
              </a:rPr>
              <a:t> </a:t>
            </a:r>
            <a:r>
              <a:rPr lang="en-US" sz="4000" dirty="0" err="1" smtClean="0">
                <a:solidFill>
                  <a:schemeClr val="accent1"/>
                </a:solidFill>
              </a:rPr>
              <a:t>xã</a:t>
            </a:r>
            <a:r>
              <a:rPr lang="en-US" sz="4000" dirty="0" smtClean="0">
                <a:solidFill>
                  <a:schemeClr val="accent1"/>
                </a:solidFill>
              </a:rPr>
              <a:t> </a:t>
            </a:r>
            <a:r>
              <a:rPr lang="en-US" sz="4000" dirty="0" err="1" smtClean="0">
                <a:solidFill>
                  <a:schemeClr val="accent1"/>
                </a:solidFill>
              </a:rPr>
              <a:t>hội</a:t>
            </a:r>
            <a:endParaRPr lang="en-US" sz="4000" dirty="0">
              <a:solidFill>
                <a:schemeClr val="accent1"/>
              </a:solidFill>
            </a:endParaRPr>
          </a:p>
        </p:txBody>
      </p:sp>
      <p:sp>
        <p:nvSpPr>
          <p:cNvPr id="4" name="Slide Number Placeholder 3"/>
          <p:cNvSpPr>
            <a:spLocks noGrp="1"/>
          </p:cNvSpPr>
          <p:nvPr>
            <p:ph type="sldNum" sz="quarter" idx="12"/>
          </p:nvPr>
        </p:nvSpPr>
        <p:spPr/>
        <p:txBody>
          <a:bodyPr/>
          <a:lstStyle/>
          <a:p>
            <a:fld id="{F563BC4C-3F9F-A145-8697-70790EC2FCE2}" type="slidenum">
              <a:rPr lang="en-US" smtClean="0"/>
              <a:t>9</a:t>
            </a:fld>
            <a:endParaRPr lang="en-US"/>
          </a:p>
        </p:txBody>
      </p:sp>
      <p:sp>
        <p:nvSpPr>
          <p:cNvPr id="7" name="Slide Number Placeholder 7"/>
          <p:cNvSpPr txBox="1">
            <a:spLocks/>
          </p:cNvSpPr>
          <p:nvPr/>
        </p:nvSpPr>
        <p:spPr>
          <a:xfrm>
            <a:off x="7823197" y="-26456"/>
            <a:ext cx="1215070" cy="48365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63BC4C-3F9F-A145-8697-70790EC2FCE2}" type="slidenum">
              <a:rPr lang="en-US" sz="2400" smtClean="0">
                <a:solidFill>
                  <a:srgbClr val="1F497D"/>
                </a:solidFill>
              </a:rPr>
              <a:pPr/>
              <a:t>9</a:t>
            </a:fld>
            <a:r>
              <a:rPr lang="en-US" sz="2400" dirty="0" smtClean="0">
                <a:solidFill>
                  <a:srgbClr val="1F497D"/>
                </a:solidFill>
              </a:rPr>
              <a:t>/1</a:t>
            </a:r>
            <a:r>
              <a:rPr lang="ja-JP" altLang="ja-JP" sz="2400" dirty="0">
                <a:solidFill>
                  <a:srgbClr val="1F497D"/>
                </a:solidFill>
              </a:rPr>
              <a:t>9</a:t>
            </a:r>
            <a:endParaRPr lang="en-US" sz="2400" dirty="0">
              <a:solidFill>
                <a:srgbClr val="1F497D"/>
              </a:solidFill>
            </a:endParaRPr>
          </a:p>
        </p:txBody>
      </p:sp>
    </p:spTree>
    <p:extLst>
      <p:ext uri="{BB962C8B-B14F-4D97-AF65-F5344CB8AC3E}">
        <p14:creationId xmlns:p14="http://schemas.microsoft.com/office/powerpoint/2010/main" val="14187143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16.9|2.2|8.5"/>
</p:tagLst>
</file>

<file path=ppt/tags/tag2.xml><?xml version="1.0" encoding="utf-8"?>
<p:tagLst xmlns:a="http://schemas.openxmlformats.org/drawingml/2006/main" xmlns:r="http://schemas.openxmlformats.org/officeDocument/2006/relationships" xmlns:p="http://schemas.openxmlformats.org/presentationml/2006/main">
  <p:tag name="TIMING" val="|1.5|18.4"/>
</p:tagLst>
</file>

<file path=ppt/tags/tag3.xml><?xml version="1.0" encoding="utf-8"?>
<p:tagLst xmlns:a="http://schemas.openxmlformats.org/drawingml/2006/main" xmlns:r="http://schemas.openxmlformats.org/officeDocument/2006/relationships" xmlns:p="http://schemas.openxmlformats.org/presentationml/2006/main">
  <p:tag name="TIMING" val="|0.9|0.5|0.5|0|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7909</TotalTime>
  <Words>836</Words>
  <Application>Microsoft Office PowerPoint</Application>
  <PresentationFormat>On-screen Show (4:3)</PresentationFormat>
  <Paragraphs>158</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MS PGothic</vt:lpstr>
      <vt:lpstr>MS PGothic</vt:lpstr>
      <vt:lpstr>Arial</vt:lpstr>
      <vt:lpstr>Calibri</vt:lpstr>
      <vt:lpstr>Office Theme</vt:lpstr>
      <vt:lpstr>     Hiểu biết quan hệ và chuẩn mực giới và hòa nhập xã hội có thể đóng góp thế nào vào phân tích chuỗi giá trị?    Nozomi Kawarazuka (CIAT) And Dominic Smith (UQ)   Tập huấn phân tích chuỗi giá trị ACIAR Project ASEM/2014/053  </vt:lpstr>
      <vt:lpstr>Tại sao hòa nhập xã hội lại rất quan trọng trong nghiên cứu chuỗi giá trị? </vt:lpstr>
      <vt:lpstr>PowerPoint Presentation</vt:lpstr>
      <vt:lpstr>Từ khóa: quyền lực ẩn</vt:lpstr>
      <vt:lpstr>Một ví dụ về quyền lực ẩn</vt:lpstr>
      <vt:lpstr>PowerPoint Presentation</vt:lpstr>
      <vt:lpstr>Những câu hỏi cần hỏi là</vt:lpstr>
      <vt:lpstr> Kết luận</vt:lpstr>
      <vt:lpstr>Bài tập 1: Xem xét người sản xuất sắn thông qua lăng kính hòa nhập xã hội</vt:lpstr>
      <vt:lpstr>Bước 1:  Đa dạng xã hội giữa những người nông dân</vt:lpstr>
      <vt:lpstr>Bước 2:  Nhận biết quan hệ quyền lực xã hội giữa những người nông dân</vt:lpstr>
      <vt:lpstr>Bước 3: Giải thích tác động tiềm năng của sự thay đổi lên các nhóm xã hội khác nhau  </vt:lpstr>
      <vt:lpstr>Bước 3: Giải thích tác động tiềm năng của sự thay đổi lên các nhóm xã hội khác nhau  </vt:lpstr>
      <vt:lpstr>Bài tập 2: Xem xét người kinh doanh sắn qua lăng kính hòa nhập xã hội</vt:lpstr>
      <vt:lpstr>Bước 1:  Sự đa dạng xã hội giữa những người kinh doanh</vt:lpstr>
      <vt:lpstr>Bước 2:  Nhận biết quan hệ quyền lực xã hội giữa những người kinh doanh</vt:lpstr>
      <vt:lpstr>Bước 3: Giải thích tác động tiềm năng của sự thay đổi lên các nhóm xã hội khác nhau  </vt:lpstr>
      <vt:lpstr>Bước 3: Giải thích tác động tiềm năng của sự thay đổi lên các nhóm xã hội khác nhau  </vt:lpstr>
      <vt:lpstr>Cảm ơn!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an understanding of gender relations and norms contribute to the greater impact of agricultural and/or NRM research?</dc:title>
  <dc:creator>Nozomi Kawarazuka</dc:creator>
  <cp:lastModifiedBy>USER</cp:lastModifiedBy>
  <cp:revision>279</cp:revision>
  <dcterms:created xsi:type="dcterms:W3CDTF">2015-04-19T08:22:32Z</dcterms:created>
  <dcterms:modified xsi:type="dcterms:W3CDTF">2016-07-20T10:00:41Z</dcterms:modified>
</cp:coreProperties>
</file>