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5" r:id="rId2"/>
    <p:sldId id="297" r:id="rId3"/>
    <p:sldId id="289" r:id="rId4"/>
    <p:sldId id="299" r:id="rId5"/>
    <p:sldId id="298" r:id="rId6"/>
    <p:sldId id="300" r:id="rId7"/>
    <p:sldId id="288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291"/>
    <a:srgbClr val="75BB29"/>
    <a:srgbClr val="341E7E"/>
    <a:srgbClr val="2E1B6E"/>
    <a:srgbClr val="3B176E"/>
    <a:srgbClr val="49075E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3" autoAdjust="0"/>
    <p:restoredTop sz="94555" autoAdjust="0"/>
  </p:normalViewPr>
  <p:slideViewPr>
    <p:cSldViewPr>
      <p:cViewPr varScale="1">
        <p:scale>
          <a:sx n="121" d="100"/>
          <a:sy n="121" d="100"/>
        </p:scale>
        <p:origin x="101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4" d="100"/>
          <a:sy n="144" d="100"/>
        </p:scale>
        <p:origin x="-7152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9A97BC19-91D6-4B91-A0DE-2427EAACE257}" type="datetimeFigureOut">
              <a:rPr lang="en-US" altLang="en-US"/>
              <a:pPr/>
              <a:t>7/20/2016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880B7235-E6E6-450B-A402-77025316A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3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603F705-1F5C-45DC-A822-D52429F24126}" type="datetimeFigureOut">
              <a:rPr lang="en-AU" altLang="en-US"/>
              <a:pPr/>
              <a:t>20/07/2016</a:t>
            </a:fld>
            <a:endParaRPr lang="en-AU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770E6EF-21EC-48A4-AD19-3691BC0F51A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75477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8" r="37839" b="7665"/>
          <a:stretch/>
        </p:blipFill>
        <p:spPr>
          <a:xfrm>
            <a:off x="1" y="-27384"/>
            <a:ext cx="9180512" cy="6912768"/>
          </a:xfrm>
          <a:prstGeom prst="rect">
            <a:avLst/>
          </a:prstGeom>
        </p:spPr>
      </p:pic>
      <p:pic>
        <p:nvPicPr>
          <p:cNvPr id="8" name="Picture 11" descr="UQ Create Change logo_REV_P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222408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1288" y="1264568"/>
            <a:ext cx="4102224" cy="724272"/>
          </a:xfrm>
        </p:spPr>
        <p:txBody>
          <a:bodyPr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Heading 1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1288" y="2289821"/>
            <a:ext cx="4102224" cy="779139"/>
          </a:xfrm>
        </p:spPr>
        <p:txBody>
          <a:bodyPr/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Heading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770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648072"/>
          </a:xfrm>
        </p:spPr>
        <p:txBody>
          <a:bodyPr/>
          <a:lstStyle>
            <a:lvl1pPr algn="l">
              <a:defRPr sz="2800" b="1">
                <a:solidFill>
                  <a:srgbClr val="3B22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LuongPham\Desktop\New folder\ACIAR_Govt_inline_370.jpg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4" y="5661025"/>
            <a:ext cx="32194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530222"/>
            <a:ext cx="1870348" cy="93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7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 algn="l">
              <a:defRPr sz="2800" b="1">
                <a:solidFill>
                  <a:srgbClr val="3B22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2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egular TSXPO Purple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930"/>
            <a:ext cx="8229600" cy="5089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075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8720"/>
            <a:ext cx="8229600" cy="5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AU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70" r:id="rId3"/>
    <p:sldLayoutId id="2147484071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B229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Regular TSXPO Purple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21595"/>
            <a:ext cx="8229600" cy="508918"/>
          </a:xfrm>
        </p:spPr>
        <p:txBody>
          <a:bodyPr/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Các</a:t>
            </a:r>
            <a:r>
              <a:rPr lang="en-AU" dirty="0" smtClean="0"/>
              <a:t> </a:t>
            </a:r>
            <a:r>
              <a:rPr lang="en-AU" dirty="0" err="1" smtClean="0"/>
              <a:t>Nguyên</a:t>
            </a:r>
            <a:r>
              <a:rPr lang="en-AU" dirty="0" smtClean="0"/>
              <a:t> </a:t>
            </a:r>
            <a:r>
              <a:rPr lang="en-AU" dirty="0" err="1" smtClean="0"/>
              <a:t>tắc</a:t>
            </a:r>
            <a:r>
              <a:rPr lang="en-AU" dirty="0" smtClean="0"/>
              <a:t> </a:t>
            </a:r>
            <a:r>
              <a:rPr lang="en-AU" dirty="0" err="1" smtClean="0"/>
              <a:t>và</a:t>
            </a:r>
            <a:r>
              <a:rPr lang="en-AU" dirty="0" smtClean="0"/>
              <a:t> </a:t>
            </a:r>
            <a:r>
              <a:rPr lang="en-AU" dirty="0" err="1" smtClean="0"/>
              <a:t>Khái</a:t>
            </a:r>
            <a:r>
              <a:rPr lang="en-AU" dirty="0" smtClean="0"/>
              <a:t> </a:t>
            </a:r>
            <a:r>
              <a:rPr lang="en-AU" dirty="0" err="1" smtClean="0"/>
              <a:t>niệm</a:t>
            </a:r>
            <a:r>
              <a:rPr lang="en-AU" dirty="0"/>
              <a:t> </a:t>
            </a:r>
            <a:r>
              <a:rPr lang="en-AU" dirty="0" err="1" smtClean="0"/>
              <a:t>trong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Phân</a:t>
            </a:r>
            <a:r>
              <a:rPr lang="en-AU" dirty="0" smtClean="0"/>
              <a:t> </a:t>
            </a:r>
            <a:r>
              <a:rPr lang="en-AU" dirty="0" err="1" smtClean="0"/>
              <a:t>tích</a:t>
            </a:r>
            <a:r>
              <a:rPr lang="en-AU" dirty="0" smtClean="0"/>
              <a:t> </a:t>
            </a:r>
            <a:r>
              <a:rPr lang="en-AU" dirty="0" err="1" smtClean="0"/>
              <a:t>chuỗi</a:t>
            </a:r>
            <a:r>
              <a:rPr lang="en-AU" dirty="0" smtClean="0"/>
              <a:t> </a:t>
            </a:r>
            <a:r>
              <a:rPr lang="en-AU" dirty="0" err="1" smtClean="0"/>
              <a:t>giá</a:t>
            </a:r>
            <a:r>
              <a:rPr lang="en-AU" dirty="0" smtClean="0"/>
              <a:t> </a:t>
            </a:r>
            <a:r>
              <a:rPr lang="en-AU" dirty="0" err="1" smtClean="0"/>
              <a:t>trị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2400" dirty="0" smtClean="0"/>
              <a:t>Dominic Smith</a:t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dirty="0" err="1" smtClean="0"/>
              <a:t>Tập</a:t>
            </a:r>
            <a:r>
              <a:rPr lang="en-AU" dirty="0" smtClean="0"/>
              <a:t> </a:t>
            </a:r>
            <a:r>
              <a:rPr lang="en-AU" dirty="0" err="1" smtClean="0"/>
              <a:t>huấn</a:t>
            </a:r>
            <a:r>
              <a:rPr lang="en-AU" dirty="0" smtClean="0"/>
              <a:t> </a:t>
            </a:r>
            <a:r>
              <a:rPr lang="en-AU" dirty="0" err="1" smtClean="0"/>
              <a:t>phân</a:t>
            </a:r>
            <a:r>
              <a:rPr lang="en-AU" dirty="0" smtClean="0"/>
              <a:t> </a:t>
            </a:r>
            <a:r>
              <a:rPr lang="en-AU" dirty="0" err="1" smtClean="0"/>
              <a:t>tích</a:t>
            </a:r>
            <a:r>
              <a:rPr lang="en-AU" dirty="0" smtClean="0"/>
              <a:t> </a:t>
            </a:r>
            <a:r>
              <a:rPr lang="en-AU" dirty="0" err="1" smtClean="0"/>
              <a:t>chuỗi</a:t>
            </a:r>
            <a:r>
              <a:rPr lang="en-AU" dirty="0" smtClean="0"/>
              <a:t> </a:t>
            </a:r>
            <a:r>
              <a:rPr lang="en-AU" dirty="0" err="1" smtClean="0"/>
              <a:t>giá</a:t>
            </a:r>
            <a:r>
              <a:rPr lang="en-AU" dirty="0" smtClean="0"/>
              <a:t> </a:t>
            </a:r>
            <a:r>
              <a:rPr lang="en-AU" dirty="0" err="1" smtClean="0"/>
              <a:t>trị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ACIAR Project ASEM/2014/053</a:t>
            </a:r>
            <a:br>
              <a:rPr lang="en-AU" dirty="0"/>
            </a:br>
            <a:r>
              <a:rPr lang="en-AU" dirty="0" smtClean="0"/>
              <a:t> </a:t>
            </a:r>
            <a:br>
              <a:rPr lang="en-AU" dirty="0" smtClean="0"/>
            </a:b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89" y="476672"/>
            <a:ext cx="8229600" cy="648072"/>
          </a:xfrm>
        </p:spPr>
        <p:txBody>
          <a:bodyPr/>
          <a:lstStyle/>
          <a:p>
            <a:r>
              <a:rPr lang="en-AU" dirty="0" err="1" smtClean="0"/>
              <a:t>Lập</a:t>
            </a:r>
            <a:r>
              <a:rPr lang="en-AU" dirty="0" smtClean="0"/>
              <a:t> </a:t>
            </a:r>
            <a:r>
              <a:rPr lang="en-AU" dirty="0" err="1" smtClean="0"/>
              <a:t>sơ</a:t>
            </a:r>
            <a:r>
              <a:rPr lang="en-AU" dirty="0" smtClean="0"/>
              <a:t> </a:t>
            </a:r>
            <a:r>
              <a:rPr lang="en-AU" dirty="0" err="1" smtClean="0"/>
              <a:t>đồ</a:t>
            </a:r>
            <a:r>
              <a:rPr lang="en-AU" dirty="0" smtClean="0"/>
              <a:t> </a:t>
            </a:r>
            <a:r>
              <a:rPr lang="en-AU" dirty="0" err="1" smtClean="0"/>
              <a:t>hệ</a:t>
            </a:r>
            <a:r>
              <a:rPr lang="en-AU" dirty="0" smtClean="0"/>
              <a:t> </a:t>
            </a:r>
            <a:r>
              <a:rPr lang="en-AU" dirty="0" err="1" smtClean="0"/>
              <a:t>thống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5613" y="1628800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tích</a:t>
            </a:r>
            <a:r>
              <a:rPr lang="en-US" sz="2800" dirty="0" smtClean="0"/>
              <a:t> </a:t>
            </a:r>
            <a:r>
              <a:rPr lang="en-US" sz="2800" dirty="0" err="1" smtClean="0"/>
              <a:t>chuỗi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trị</a:t>
            </a:r>
            <a:r>
              <a:rPr lang="en-US" sz="2800" dirty="0" smtClean="0"/>
              <a:t> </a:t>
            </a:r>
            <a:r>
              <a:rPr lang="en-US" sz="2800" b="1" dirty="0" err="1" smtClean="0"/>
              <a:t>lập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thống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</a:t>
            </a:r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,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phối</a:t>
            </a:r>
            <a:r>
              <a:rPr lang="en-US" sz="2800" dirty="0" smtClean="0"/>
              <a:t>, </a:t>
            </a:r>
            <a:r>
              <a:rPr lang="en-US" sz="2800" dirty="0" err="1" smtClean="0"/>
              <a:t>tiếp</a:t>
            </a:r>
            <a:r>
              <a:rPr lang="en-US" sz="2800" dirty="0" smtClean="0"/>
              <a:t> </a:t>
            </a:r>
            <a:r>
              <a:rPr lang="en-US" sz="2800" dirty="0" err="1" smtClean="0"/>
              <a:t>thị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bán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(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) </a:t>
            </a:r>
            <a:r>
              <a:rPr lang="en-US" sz="2800" dirty="0" err="1" smtClean="0"/>
              <a:t>cụ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. </a:t>
            </a:r>
            <a:r>
              <a:rPr lang="en-US" sz="2800" dirty="0" err="1" smtClean="0"/>
              <a:t>Việ</a:t>
            </a:r>
            <a:r>
              <a:rPr lang="en-US" sz="2800" dirty="0" err="1" smtClean="0"/>
              <a:t>c</a:t>
            </a:r>
            <a:r>
              <a:rPr lang="en-US" sz="2800" dirty="0" smtClean="0"/>
              <a:t> </a:t>
            </a:r>
            <a:r>
              <a:rPr lang="en-US" sz="2800" dirty="0" err="1" smtClean="0"/>
              <a:t>lập</a:t>
            </a:r>
            <a:r>
              <a:rPr lang="en-US" sz="2800" dirty="0" smtClean="0"/>
              <a:t> </a:t>
            </a:r>
            <a:r>
              <a:rPr lang="en-US" sz="2800" dirty="0" err="1" smtClean="0"/>
              <a:t>sơ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đánh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tác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, </a:t>
            </a:r>
            <a:r>
              <a:rPr lang="en-US" sz="2800" dirty="0" err="1" smtClean="0"/>
              <a:t>lợi</a:t>
            </a:r>
            <a:r>
              <a:rPr lang="en-US" sz="2800" dirty="0" smtClean="0"/>
              <a:t> </a:t>
            </a:r>
            <a:r>
              <a:rPr lang="en-US" sz="2800" dirty="0" err="1" smtClean="0"/>
              <a:t>nhuận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cấu</a:t>
            </a:r>
            <a:r>
              <a:rPr lang="en-US" sz="2800" dirty="0" smtClean="0"/>
              <a:t> chi </a:t>
            </a:r>
            <a:r>
              <a:rPr lang="en-US" sz="2800" dirty="0" err="1" smtClean="0"/>
              <a:t>phí</a:t>
            </a:r>
            <a:r>
              <a:rPr lang="en-US" sz="2800" dirty="0" smtClean="0"/>
              <a:t>, </a:t>
            </a: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luân</a:t>
            </a:r>
            <a:r>
              <a:rPr lang="en-US" sz="2800" dirty="0" smtClean="0"/>
              <a:t> </a:t>
            </a:r>
            <a:r>
              <a:rPr lang="en-US" sz="2800" dirty="0" err="1" smtClean="0"/>
              <a:t>chuyển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xuyên</a:t>
            </a:r>
            <a:r>
              <a:rPr lang="en-US" sz="2800" dirty="0" smtClean="0"/>
              <a:t> </a:t>
            </a:r>
            <a:r>
              <a:rPr lang="en-US" sz="2800" dirty="0" err="1" smtClean="0"/>
              <a:t>suốt</a:t>
            </a:r>
            <a:r>
              <a:rPr lang="en-US" sz="2800" dirty="0" smtClean="0"/>
              <a:t> </a:t>
            </a:r>
            <a:r>
              <a:rPr lang="en-US" sz="2800" dirty="0" err="1" smtClean="0"/>
              <a:t>chuỗi</a:t>
            </a:r>
            <a:r>
              <a:rPr lang="en-US" sz="2800" dirty="0" smtClean="0"/>
              <a:t>,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lao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,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 </a:t>
            </a:r>
            <a:r>
              <a:rPr lang="en-US" sz="2800" dirty="0" err="1" smtClean="0"/>
              <a:t>bán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ngoài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1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573708"/>
            <a:ext cx="8229600" cy="648072"/>
          </a:xfrm>
        </p:spPr>
        <p:txBody>
          <a:bodyPr/>
          <a:lstStyle/>
          <a:p>
            <a:r>
              <a:rPr lang="en-AU" dirty="0" err="1" smtClean="0"/>
              <a:t>Phân</a:t>
            </a:r>
            <a:r>
              <a:rPr lang="en-AU" dirty="0" smtClean="0"/>
              <a:t> </a:t>
            </a:r>
            <a:r>
              <a:rPr lang="en-AU" dirty="0" err="1" smtClean="0"/>
              <a:t>phối</a:t>
            </a:r>
            <a:r>
              <a:rPr lang="en-AU" dirty="0" smtClean="0"/>
              <a:t> </a:t>
            </a:r>
            <a:r>
              <a:rPr lang="en-AU" dirty="0" err="1" smtClean="0"/>
              <a:t>lợi</a:t>
            </a:r>
            <a:r>
              <a:rPr lang="en-AU" dirty="0" smtClean="0"/>
              <a:t> </a:t>
            </a:r>
            <a:r>
              <a:rPr lang="en-AU" dirty="0" err="1" smtClean="0"/>
              <a:t>ích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3537" y="1815306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chuỗi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đóng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trò</a:t>
            </a:r>
            <a:r>
              <a:rPr lang="en-US" sz="2400" dirty="0" smtClean="0"/>
              <a:t> </a:t>
            </a:r>
            <a:r>
              <a:rPr lang="en-US" sz="2400" dirty="0" err="1" smtClean="0"/>
              <a:t>chính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b="1" dirty="0" err="1" smtClean="0"/>
              <a:t>xác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định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việc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lợi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ích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chuỗi</a:t>
            </a:r>
            <a:r>
              <a:rPr lang="en-US" sz="2400" dirty="0" smtClean="0"/>
              <a:t>. </a:t>
            </a:r>
            <a:r>
              <a:rPr lang="en-US" sz="2400" dirty="0" err="1" smtClean="0"/>
              <a:t>Tức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qua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biên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lợi</a:t>
            </a:r>
            <a:r>
              <a:rPr lang="en-US" sz="2400" dirty="0" smtClean="0"/>
              <a:t> </a:t>
            </a:r>
            <a:r>
              <a:rPr lang="en-US" sz="2400" dirty="0" err="1" smtClean="0"/>
              <a:t>nhuận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chuỗi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xá</a:t>
            </a:r>
            <a:r>
              <a:rPr lang="en-US" sz="2400" dirty="0" err="1" smtClean="0"/>
              <a:t>c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hưởng</a:t>
            </a:r>
            <a:r>
              <a:rPr lang="en-US" sz="2400" dirty="0" smtClean="0"/>
              <a:t> </a:t>
            </a:r>
            <a:r>
              <a:rPr lang="en-US" sz="2400" dirty="0" err="1" smtClean="0"/>
              <a:t>lợi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tham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chuỗi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hưởng</a:t>
            </a:r>
            <a:r>
              <a:rPr lang="en-US" sz="2400" dirty="0" smtClean="0"/>
              <a:t> </a:t>
            </a:r>
            <a:r>
              <a:rPr lang="en-US" sz="2400" dirty="0" err="1" smtClean="0"/>
              <a:t>lợi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 smtClean="0"/>
              <a:t>hỗ</a:t>
            </a:r>
            <a:r>
              <a:rPr lang="en-US" sz="2400" dirty="0" smtClean="0"/>
              <a:t> </a:t>
            </a:r>
            <a:r>
              <a:rPr lang="en-US" sz="2400" dirty="0" err="1" smtClean="0"/>
              <a:t>trợ</a:t>
            </a:r>
            <a:r>
              <a:rPr lang="en-US" sz="2400" dirty="0" smtClean="0"/>
              <a:t> </a:t>
            </a:r>
            <a:r>
              <a:rPr lang="en-US" sz="2400" dirty="0" err="1" smtClean="0"/>
              <a:t>tăng</a:t>
            </a:r>
            <a:r>
              <a:rPr lang="en-US" sz="2400" dirty="0" smtClean="0"/>
              <a:t> </a:t>
            </a:r>
            <a:r>
              <a:rPr lang="en-US" sz="2400" dirty="0" err="1" smtClean="0"/>
              <a:t>lên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tổ</a:t>
            </a:r>
            <a:r>
              <a:rPr lang="en-US" sz="2400" dirty="0" smtClean="0"/>
              <a:t> </a:t>
            </a:r>
            <a:r>
              <a:rPr lang="en-US" sz="2400" dirty="0" err="1" smtClean="0"/>
              <a:t>chức</a:t>
            </a:r>
            <a:r>
              <a:rPr lang="en-US" sz="2400" dirty="0" smtClean="0"/>
              <a:t> </a:t>
            </a:r>
            <a:r>
              <a:rPr lang="en-US" sz="2400" dirty="0" err="1" smtClean="0"/>
              <a:t>tốt</a:t>
            </a:r>
            <a:r>
              <a:rPr lang="en-US" sz="2400" dirty="0" smtClean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63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648"/>
            <a:ext cx="8229600" cy="648072"/>
          </a:xfrm>
        </p:spPr>
        <p:txBody>
          <a:bodyPr/>
          <a:lstStyle/>
          <a:p>
            <a:r>
              <a:rPr lang="en-AU" dirty="0" err="1" smtClean="0"/>
              <a:t>Nâng</a:t>
            </a:r>
            <a:r>
              <a:rPr lang="en-AU" dirty="0" smtClean="0"/>
              <a:t> </a:t>
            </a:r>
            <a:r>
              <a:rPr lang="en-AU" dirty="0" err="1" smtClean="0"/>
              <a:t>cấp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3756" y="1700808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chuỗi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b="1" dirty="0" err="1" smtClean="0"/>
              <a:t>kiểm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nâng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cấp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chuỗi</a:t>
            </a:r>
            <a:r>
              <a:rPr lang="en-US" sz="2400" dirty="0" smtClean="0"/>
              <a:t>. </a:t>
            </a:r>
            <a:r>
              <a:rPr lang="en-US" sz="2400" dirty="0" err="1" smtClean="0"/>
              <a:t>Nâng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thiết</a:t>
            </a:r>
            <a:r>
              <a:rPr lang="en-US" sz="2400" dirty="0" smtClean="0"/>
              <a:t> </a:t>
            </a:r>
            <a:r>
              <a:rPr lang="en-US" sz="2400" dirty="0" err="1" smtClean="0"/>
              <a:t>kế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hóa</a:t>
            </a:r>
            <a:r>
              <a:rPr lang="en-US" sz="2400" dirty="0" smtClean="0"/>
              <a:t> </a:t>
            </a:r>
            <a:r>
              <a:rPr lang="en-US" sz="2400" dirty="0" err="1" smtClean="0"/>
              <a:t>dòng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r>
              <a:rPr lang="en-US" sz="2400" dirty="0" smtClean="0"/>
              <a:t>,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thu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.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quá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nâng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gồm</a:t>
            </a:r>
            <a:r>
              <a:rPr lang="en-US" sz="2400" dirty="0" smtClean="0"/>
              <a:t>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khả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thu </a:t>
            </a:r>
            <a:r>
              <a:rPr lang="en-US" sz="2400" dirty="0" err="1" smtClean="0"/>
              <a:t>lợi</a:t>
            </a:r>
            <a:r>
              <a:rPr lang="en-US" sz="2400" dirty="0" smtClean="0"/>
              <a:t> </a:t>
            </a:r>
            <a:r>
              <a:rPr lang="en-US" sz="2400" dirty="0" err="1" smtClean="0"/>
              <a:t>nhuận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chuỗi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cũng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tin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giới</a:t>
            </a:r>
            <a:r>
              <a:rPr lang="en-US" sz="2400" dirty="0" smtClean="0"/>
              <a:t> </a:t>
            </a:r>
            <a:r>
              <a:rPr lang="en-US" sz="2400" dirty="0" err="1" smtClean="0"/>
              <a:t>hạn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hữu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3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en-AU" dirty="0" err="1" smtClean="0"/>
              <a:t>Quản</a:t>
            </a:r>
            <a:r>
              <a:rPr lang="en-AU" dirty="0" smtClean="0"/>
              <a:t> </a:t>
            </a:r>
            <a:r>
              <a:rPr lang="en-AU" dirty="0" err="1" smtClean="0"/>
              <a:t>trị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5613" y="1778396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chuỗi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b="1" dirty="0" err="1" smtClean="0"/>
              <a:t>nêu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trị</a:t>
            </a:r>
            <a:r>
              <a:rPr lang="en-US" sz="2400" b="1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chuỗi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,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trò</a:t>
            </a:r>
            <a:r>
              <a:rPr lang="en-US" sz="2400" dirty="0" smtClean="0"/>
              <a:t> </a:t>
            </a:r>
            <a:r>
              <a:rPr lang="en-US" sz="2400" dirty="0" err="1" smtClean="0"/>
              <a:t>này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</a:t>
            </a:r>
            <a:r>
              <a:rPr lang="en-US" sz="2400" dirty="0" err="1" smtClean="0"/>
              <a:t>tại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bên</a:t>
            </a:r>
            <a:r>
              <a:rPr lang="en-US" sz="2400" dirty="0" smtClean="0"/>
              <a:t> </a:t>
            </a:r>
            <a:r>
              <a:rPr lang="en-US" sz="2400" dirty="0" err="1" smtClean="0"/>
              <a:t>ngoài</a:t>
            </a:r>
            <a:r>
              <a:rPr lang="en-US" sz="2400" dirty="0" smtClean="0"/>
              <a:t>. </a:t>
            </a:r>
            <a:r>
              <a:rPr lang="en-US" sz="2400" dirty="0" err="1" smtClean="0"/>
              <a:t>Quản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chuỗi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đề</a:t>
            </a:r>
            <a:r>
              <a:rPr lang="en-US" sz="2400" dirty="0" smtClean="0"/>
              <a:t> </a:t>
            </a:r>
            <a:r>
              <a:rPr lang="en-US" sz="2400" dirty="0" err="1" smtClean="0"/>
              <a:t>cập</a:t>
            </a:r>
            <a:r>
              <a:rPr lang="en-US" sz="2400" dirty="0" smtClean="0"/>
              <a:t> </a:t>
            </a:r>
            <a:r>
              <a:rPr lang="en-US" sz="2400" dirty="0" err="1" smtClean="0"/>
              <a:t>tới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cấu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chế</a:t>
            </a:r>
            <a:r>
              <a:rPr lang="en-US" sz="2400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phối</a:t>
            </a:r>
            <a:r>
              <a:rPr lang="en-US" sz="2400" dirty="0" smtClean="0"/>
              <a:t> </a:t>
            </a:r>
            <a:r>
              <a:rPr lang="en-US" sz="2400" dirty="0" err="1" smtClean="0"/>
              <a:t>tồn</a:t>
            </a:r>
            <a:r>
              <a:rPr lang="en-US" sz="2400" dirty="0" smtClean="0"/>
              <a:t> </a:t>
            </a:r>
            <a:r>
              <a:rPr lang="en-US" sz="2400" dirty="0" err="1" smtClean="0"/>
              <a:t>tại</a:t>
            </a:r>
            <a:r>
              <a:rPr lang="en-US" sz="2400" dirty="0" smtClean="0"/>
              <a:t> </a:t>
            </a:r>
            <a:r>
              <a:rPr lang="en-US" sz="2400" dirty="0" err="1" smtClean="0"/>
              <a:t>giữa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chuỗi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. </a:t>
            </a:r>
            <a:r>
              <a:rPr lang="en-US" sz="2400" dirty="0" err="1" smtClean="0"/>
              <a:t>Quản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khái</a:t>
            </a:r>
            <a:r>
              <a:rPr lang="en-US" sz="2400" dirty="0" smtClean="0"/>
              <a:t> </a:t>
            </a:r>
            <a:r>
              <a:rPr lang="en-US" sz="2400" dirty="0" err="1" smtClean="0"/>
              <a:t>niệm</a:t>
            </a:r>
            <a:r>
              <a:rPr lang="en-US" sz="2400" dirty="0" smtClean="0"/>
              <a:t> </a:t>
            </a:r>
            <a:r>
              <a:rPr lang="en-US" sz="2400" dirty="0" err="1" smtClean="0"/>
              <a:t>rộng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bản</a:t>
            </a:r>
            <a:r>
              <a:rPr lang="en-US" sz="2400" dirty="0" smtClean="0"/>
              <a:t> </a:t>
            </a:r>
            <a:r>
              <a:rPr lang="en-US" sz="2400" dirty="0" err="1" smtClean="0"/>
              <a:t>đảm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 smtClean="0"/>
              <a:t>tương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tổ</a:t>
            </a:r>
            <a:r>
              <a:rPr lang="en-US" sz="2400" dirty="0" smtClean="0"/>
              <a:t> </a:t>
            </a:r>
            <a:r>
              <a:rPr lang="en-US" sz="2400" dirty="0" err="1" smtClean="0"/>
              <a:t>chức</a:t>
            </a:r>
            <a:r>
              <a:rPr lang="en-US" sz="2400" dirty="0" smtClean="0"/>
              <a:t> </a:t>
            </a:r>
            <a:r>
              <a:rPr lang="en-US" sz="2400" dirty="0" err="1" smtClean="0"/>
              <a:t>giữa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tham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chuỗi</a:t>
            </a:r>
            <a:r>
              <a:rPr lang="en-US" sz="2400" dirty="0" smtClean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tương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ngẫu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</a:t>
            </a:r>
            <a:r>
              <a:rPr lang="en-US" sz="2400" dirty="0" err="1" smtClean="0"/>
              <a:t>đơn</a:t>
            </a:r>
            <a:r>
              <a:rPr lang="en-US" sz="2400" dirty="0" smtClean="0"/>
              <a:t> </a:t>
            </a:r>
            <a:r>
              <a:rPr lang="en-US" sz="2400" dirty="0" err="1" smtClean="0"/>
              <a:t>thuần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36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18762" cy="5234638"/>
          </a:xfrm>
          <a:prstGeom prst="rect">
            <a:avLst/>
          </a:prstGeom>
        </p:spPr>
      </p:pic>
      <p:pic>
        <p:nvPicPr>
          <p:cNvPr id="18436" name="Picture 6" descr="UQ Create Change logo_REV_P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5613" y="-99392"/>
            <a:ext cx="8229600" cy="648072"/>
          </a:xfrm>
        </p:spPr>
        <p:txBody>
          <a:bodyPr/>
          <a:lstStyle/>
          <a:p>
            <a:r>
              <a:rPr lang="en-AU" dirty="0" err="1" smtClean="0"/>
              <a:t>Phương</a:t>
            </a:r>
            <a:r>
              <a:rPr lang="en-AU" dirty="0" smtClean="0"/>
              <a:t> </a:t>
            </a:r>
            <a:r>
              <a:rPr lang="en-AU" dirty="0" err="1" smtClean="0"/>
              <a:t>pháp</a:t>
            </a:r>
            <a:r>
              <a:rPr lang="en-AU" dirty="0" smtClean="0"/>
              <a:t> </a:t>
            </a:r>
            <a:r>
              <a:rPr lang="en-AU" dirty="0" err="1" smtClean="0"/>
              <a:t>tiếp</a:t>
            </a:r>
            <a:r>
              <a:rPr lang="en-AU" dirty="0" smtClean="0"/>
              <a:t> </a:t>
            </a:r>
            <a:r>
              <a:rPr lang="en-AU" dirty="0" err="1" smtClean="0"/>
              <a:t>cận</a:t>
            </a:r>
            <a:r>
              <a:rPr lang="en-AU" dirty="0" smtClean="0"/>
              <a:t> </a:t>
            </a:r>
            <a:r>
              <a:rPr lang="en-AU" dirty="0" err="1" smtClean="0"/>
              <a:t>tổng</a:t>
            </a:r>
            <a:r>
              <a:rPr lang="en-AU" dirty="0" smtClean="0"/>
              <a:t> </a:t>
            </a:r>
            <a:r>
              <a:rPr lang="en-AU" dirty="0" err="1" smtClean="0"/>
              <a:t>thể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29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924944"/>
            <a:ext cx="8229600" cy="648072"/>
          </a:xfrm>
        </p:spPr>
        <p:txBody>
          <a:bodyPr/>
          <a:lstStyle/>
          <a:p>
            <a:pPr algn="ctr"/>
            <a:r>
              <a:rPr lang="en-AU" dirty="0" err="1" smtClean="0"/>
              <a:t>Cảm</a:t>
            </a:r>
            <a:r>
              <a:rPr lang="en-AU" dirty="0" smtClean="0"/>
              <a:t> </a:t>
            </a:r>
            <a:r>
              <a:rPr lang="en-AU" dirty="0" err="1" smtClean="0"/>
              <a:t>ơn</a:t>
            </a:r>
            <a:r>
              <a:rPr lang="en-AU" smtClean="0"/>
              <a:t>!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9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en-AU" dirty="0" err="1" smtClean="0"/>
              <a:t>Định</a:t>
            </a:r>
            <a:r>
              <a:rPr lang="en-AU" dirty="0" smtClean="0"/>
              <a:t> </a:t>
            </a:r>
            <a:r>
              <a:rPr lang="en-AU" dirty="0" err="1" smtClean="0"/>
              <a:t>nghĩa</a:t>
            </a:r>
            <a:r>
              <a:rPr lang="en-AU" dirty="0" smtClean="0"/>
              <a:t> </a:t>
            </a:r>
            <a:r>
              <a:rPr lang="en-AU" dirty="0" err="1" smtClean="0"/>
              <a:t>chuỗi</a:t>
            </a:r>
            <a:r>
              <a:rPr lang="en-AU" dirty="0" smtClean="0"/>
              <a:t> </a:t>
            </a:r>
            <a:r>
              <a:rPr lang="en-AU" dirty="0" err="1" smtClean="0"/>
              <a:t>giá</a:t>
            </a:r>
            <a:r>
              <a:rPr lang="en-AU" dirty="0" smtClean="0"/>
              <a:t> </a:t>
            </a:r>
            <a:r>
              <a:rPr lang="en-AU" dirty="0" err="1" smtClean="0"/>
              <a:t>trị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53716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Chuỗi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đề</a:t>
            </a:r>
            <a:r>
              <a:rPr lang="en-US" sz="2000" dirty="0" smtClean="0"/>
              <a:t> </a:t>
            </a:r>
            <a:r>
              <a:rPr lang="en-US" sz="2000" dirty="0" err="1" smtClean="0"/>
              <a:t>cập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toàn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thiết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(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dịch</a:t>
            </a:r>
            <a:r>
              <a:rPr lang="en-US" sz="2000" dirty="0" smtClean="0"/>
              <a:t> </a:t>
            </a:r>
            <a:r>
              <a:rPr lang="en-US" sz="2000" dirty="0" err="1" smtClean="0"/>
              <a:t>vụ</a:t>
            </a:r>
            <a:r>
              <a:rPr lang="en-US" sz="2000" dirty="0" smtClean="0"/>
              <a:t>)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khái</a:t>
            </a:r>
            <a:r>
              <a:rPr lang="en-US" sz="2000" dirty="0" smtClean="0"/>
              <a:t> </a:t>
            </a:r>
            <a:r>
              <a:rPr lang="en-US" sz="2000" dirty="0" err="1" smtClean="0"/>
              <a:t>niệm</a:t>
            </a:r>
            <a:r>
              <a:rPr lang="en-US" sz="2000" dirty="0" smtClean="0"/>
              <a:t> qua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giai</a:t>
            </a:r>
            <a:r>
              <a:rPr lang="en-US" sz="2000" dirty="0" smtClean="0"/>
              <a:t>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tiêu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cuối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xử</a:t>
            </a:r>
            <a:r>
              <a:rPr lang="en-US" sz="2000" dirty="0" smtClean="0"/>
              <a:t> </a:t>
            </a:r>
            <a:r>
              <a:rPr lang="en-US" sz="2000" dirty="0" err="1" smtClean="0"/>
              <a:t>lý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Kaplinsky</a:t>
            </a:r>
            <a:r>
              <a:rPr lang="en-US" sz="2000" dirty="0"/>
              <a:t> 1999; </a:t>
            </a:r>
            <a:r>
              <a:rPr lang="en-US" sz="2000" dirty="0" err="1"/>
              <a:t>Kaplinsky</a:t>
            </a:r>
            <a:r>
              <a:rPr lang="en-US" sz="2000" dirty="0"/>
              <a:t> </a:t>
            </a:r>
            <a:r>
              <a:rPr lang="en-US" sz="2000" dirty="0" smtClean="0"/>
              <a:t>&amp; </a:t>
            </a:r>
            <a:r>
              <a:rPr lang="en-US" sz="2000" dirty="0"/>
              <a:t>Morris 2001).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chuỗ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xem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bởi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b="1" dirty="0" err="1" smtClean="0"/>
              <a:t>tác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nhau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ban </a:t>
            </a:r>
            <a:r>
              <a:rPr lang="en-US" sz="2000" dirty="0" err="1" smtClean="0"/>
              <a:t>đầu</a:t>
            </a:r>
            <a:r>
              <a:rPr lang="en-US" sz="2000" dirty="0" smtClean="0"/>
              <a:t>,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chế</a:t>
            </a:r>
            <a:r>
              <a:rPr lang="en-US" sz="2000" dirty="0" smtClean="0"/>
              <a:t> </a:t>
            </a:r>
            <a:r>
              <a:rPr lang="en-US" sz="2000" dirty="0" err="1" smtClean="0"/>
              <a:t>biến</a:t>
            </a:r>
            <a:r>
              <a:rPr lang="en-US" sz="2000" dirty="0" smtClean="0"/>
              <a:t>, </a:t>
            </a:r>
            <a:r>
              <a:rPr lang="en-US" sz="2000" dirty="0" err="1" smtClean="0"/>
              <a:t>thương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nhân</a:t>
            </a:r>
            <a:r>
              <a:rPr lang="en-US" sz="2000" dirty="0" smtClean="0"/>
              <a:t>,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cung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</a:t>
            </a:r>
            <a:r>
              <a:rPr lang="en-US" sz="2000" dirty="0" err="1" smtClean="0"/>
              <a:t>dịch</a:t>
            </a:r>
            <a:r>
              <a:rPr lang="en-US" sz="2000" dirty="0" smtClean="0"/>
              <a:t> </a:t>
            </a:r>
            <a:r>
              <a:rPr lang="en-US" sz="2000" dirty="0" err="1" smtClean="0"/>
              <a:t>vụ</a:t>
            </a:r>
            <a:r>
              <a:rPr lang="en-US" sz="2000" dirty="0" smtClean="0"/>
              <a:t>) </a:t>
            </a:r>
            <a:r>
              <a:rPr lang="en-US" sz="2000" dirty="0" err="1" smtClean="0"/>
              <a:t>nhằm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qua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chuỗi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cuối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. </a:t>
            </a:r>
            <a:r>
              <a:rPr lang="en-US" sz="2000" dirty="0" err="1" smtClean="0"/>
              <a:t>Chuỗi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“</a:t>
            </a:r>
            <a:r>
              <a:rPr lang="en-US" sz="2000" dirty="0" err="1" smtClean="0"/>
              <a:t>rộng</a:t>
            </a:r>
            <a:r>
              <a:rPr lang="en-US" sz="2000" dirty="0" smtClean="0"/>
              <a:t>” </a:t>
            </a:r>
            <a:r>
              <a:rPr lang="en-US" sz="2000" dirty="0" err="1" smtClean="0"/>
              <a:t>bắt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hệ</a:t>
            </a:r>
            <a:r>
              <a:rPr lang="en-US" sz="2000" dirty="0" smtClean="0"/>
              <a:t>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dịch</a:t>
            </a:r>
            <a:r>
              <a:rPr lang="en-US" sz="2000" dirty="0" smtClean="0"/>
              <a:t> </a:t>
            </a:r>
            <a:r>
              <a:rPr lang="en-US" sz="2000" dirty="0" err="1" smtClean="0"/>
              <a:t>chuyển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mối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kinh</a:t>
            </a:r>
            <a:r>
              <a:rPr lang="en-US" sz="2000" dirty="0" smtClean="0"/>
              <a:t> </a:t>
            </a:r>
            <a:r>
              <a:rPr lang="en-US" sz="2000" dirty="0" err="1" smtClean="0"/>
              <a:t>doanh</a:t>
            </a:r>
            <a:r>
              <a:rPr lang="en-US" sz="2000" dirty="0" smtClean="0"/>
              <a:t>, thu </a:t>
            </a:r>
            <a:r>
              <a:rPr lang="en-US" sz="2000" dirty="0" err="1" smtClean="0"/>
              <a:t>gom</a:t>
            </a:r>
            <a:r>
              <a:rPr lang="en-US" sz="2000" dirty="0" smtClean="0"/>
              <a:t>, </a:t>
            </a:r>
            <a:r>
              <a:rPr lang="en-US" sz="2000" dirty="0" err="1" smtClean="0"/>
              <a:t>chế</a:t>
            </a:r>
            <a:r>
              <a:rPr lang="en-US" sz="2000" dirty="0" smtClean="0"/>
              <a:t> </a:t>
            </a:r>
            <a:r>
              <a:rPr lang="en-US" sz="2000" dirty="0" err="1" smtClean="0"/>
              <a:t>biến</a:t>
            </a:r>
            <a:r>
              <a:rPr lang="en-US" sz="2000" dirty="0" smtClean="0"/>
              <a:t> </a:t>
            </a:r>
            <a:r>
              <a:rPr lang="en-US" sz="2000" dirty="0" err="1" smtClean="0"/>
              <a:t>v.v</a:t>
            </a:r>
            <a:r>
              <a:rPr lang="en-US" sz="2000" dirty="0" smtClean="0"/>
              <a:t>…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51" y="-156285"/>
            <a:ext cx="4112579" cy="5817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02" y="-18257"/>
            <a:ext cx="3953222" cy="5591897"/>
          </a:xfrm>
        </p:spPr>
      </p:pic>
    </p:spTree>
    <p:extLst>
      <p:ext uri="{BB962C8B-B14F-4D97-AF65-F5344CB8AC3E}">
        <p14:creationId xmlns:p14="http://schemas.microsoft.com/office/powerpoint/2010/main" val="4499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02" y="-18256"/>
            <a:ext cx="3881214" cy="5490040"/>
          </a:xfrm>
        </p:spPr>
      </p:pic>
    </p:spTree>
    <p:extLst>
      <p:ext uri="{BB962C8B-B14F-4D97-AF65-F5344CB8AC3E}">
        <p14:creationId xmlns:p14="http://schemas.microsoft.com/office/powerpoint/2010/main" val="5557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12866"/>
            <a:ext cx="3960440" cy="560210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6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78" y="-243408"/>
            <a:ext cx="8916644" cy="569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92172"/>
            <a:ext cx="8229600" cy="648072"/>
          </a:xfrm>
        </p:spPr>
        <p:txBody>
          <a:bodyPr/>
          <a:lstStyle/>
          <a:p>
            <a:r>
              <a:rPr lang="en-US" dirty="0" err="1" smtClean="0"/>
              <a:t>Chuỗi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giản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20" y="1671392"/>
            <a:ext cx="8125959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137" y="404664"/>
            <a:ext cx="8229600" cy="648072"/>
          </a:xfrm>
        </p:spPr>
        <p:txBody>
          <a:bodyPr/>
          <a:lstStyle/>
          <a:p>
            <a:r>
              <a:rPr lang="en-AU" dirty="0" err="1" smtClean="0"/>
              <a:t>Chuỗi</a:t>
            </a:r>
            <a:r>
              <a:rPr lang="en-AU" dirty="0" smtClean="0"/>
              <a:t> </a:t>
            </a:r>
            <a:r>
              <a:rPr lang="en-AU" dirty="0" err="1" smtClean="0"/>
              <a:t>giá</a:t>
            </a:r>
            <a:r>
              <a:rPr lang="en-AU" dirty="0" smtClean="0"/>
              <a:t> </a:t>
            </a:r>
            <a:r>
              <a:rPr lang="en-AU" dirty="0" err="1" smtClean="0"/>
              <a:t>trị</a:t>
            </a:r>
            <a:r>
              <a:rPr lang="en-AU" dirty="0" smtClean="0"/>
              <a:t> </a:t>
            </a:r>
            <a:r>
              <a:rPr lang="en-AU" dirty="0" err="1" smtClean="0"/>
              <a:t>có</a:t>
            </a:r>
            <a:r>
              <a:rPr lang="en-AU" dirty="0" smtClean="0"/>
              <a:t> </a:t>
            </a:r>
            <a:r>
              <a:rPr lang="en-AU" dirty="0" err="1" smtClean="0"/>
              <a:t>thể</a:t>
            </a:r>
            <a:r>
              <a:rPr lang="en-AU" dirty="0" smtClean="0"/>
              <a:t> </a:t>
            </a:r>
            <a:r>
              <a:rPr lang="en-AU" dirty="0" err="1" smtClean="0"/>
              <a:t>rất</a:t>
            </a:r>
            <a:r>
              <a:rPr lang="en-AU" dirty="0" smtClean="0"/>
              <a:t> </a:t>
            </a:r>
            <a:r>
              <a:rPr lang="en-AU" dirty="0" err="1" smtClean="0"/>
              <a:t>phức</a:t>
            </a:r>
            <a:r>
              <a:rPr lang="en-AU" dirty="0" smtClean="0"/>
              <a:t> </a:t>
            </a:r>
            <a:r>
              <a:rPr lang="en-AU" dirty="0" err="1" smtClean="0"/>
              <a:t>tạp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79" y="1191157"/>
            <a:ext cx="7382905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Q Powerpoint Template">
      <a:majorFont>
        <a:latin typeface="Bodoni MT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9539</TotalTime>
  <Words>536</Words>
  <Application>Microsoft Office PowerPoint</Application>
  <PresentationFormat>On-screen Show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MS PGothic</vt:lpstr>
      <vt:lpstr>Arial</vt:lpstr>
      <vt:lpstr>Bodoni MT</vt:lpstr>
      <vt:lpstr>Calibri</vt:lpstr>
      <vt:lpstr>HelveticaNeueLT Pro 45 Lt</vt:lpstr>
      <vt:lpstr>Office Theme</vt:lpstr>
      <vt:lpstr>     Các Nguyên tắc và Khái niệm trong Phân tích chuỗi giá trị Dominic Smith      Tập huấn phân tích chuỗi giá trị ACIAR Project ASEM/2014/053   </vt:lpstr>
      <vt:lpstr>Định nghĩa chuỗi giá trị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Chuỗi giá trị có thể tương đối đơn giản</vt:lpstr>
      <vt:lpstr>Chuỗi giá trị có thể rất phức tạp</vt:lpstr>
      <vt:lpstr>Lập sơ đồ hệ thống</vt:lpstr>
      <vt:lpstr>Phân phối lợi ích</vt:lpstr>
      <vt:lpstr>Nâng cấp</vt:lpstr>
      <vt:lpstr>Quản trị</vt:lpstr>
      <vt:lpstr>Phương pháp tiếp cận tổng thể</vt:lpstr>
      <vt:lpstr>Cảm ơn!</vt:lpstr>
    </vt:vector>
  </TitlesOfParts>
  <Company>Publicis Communicaton Pty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jessica.kolb</dc:creator>
  <cp:lastModifiedBy>USER</cp:lastModifiedBy>
  <cp:revision>492</cp:revision>
  <cp:lastPrinted>2012-06-03T22:45:42Z</cp:lastPrinted>
  <dcterms:created xsi:type="dcterms:W3CDTF">2011-02-08T22:44:32Z</dcterms:created>
  <dcterms:modified xsi:type="dcterms:W3CDTF">2016-07-20T09:03:09Z</dcterms:modified>
</cp:coreProperties>
</file>