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297" r:id="rId3"/>
    <p:sldId id="300" r:id="rId4"/>
    <p:sldId id="288" r:id="rId5"/>
    <p:sldId id="301" r:id="rId6"/>
    <p:sldId id="302" r:id="rId7"/>
    <p:sldId id="299" r:id="rId8"/>
    <p:sldId id="298" r:id="rId9"/>
    <p:sldId id="289" r:id="rId10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291"/>
    <a:srgbClr val="75BB29"/>
    <a:srgbClr val="341E7E"/>
    <a:srgbClr val="2E1B6E"/>
    <a:srgbClr val="3B176E"/>
    <a:srgbClr val="49075E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2" autoAdjust="0"/>
    <p:restoredTop sz="94565" autoAdjust="0"/>
  </p:normalViewPr>
  <p:slideViewPr>
    <p:cSldViewPr>
      <p:cViewPr varScale="1">
        <p:scale>
          <a:sx n="121" d="100"/>
          <a:sy n="121" d="100"/>
        </p:scale>
        <p:origin x="15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152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A97BC19-91D6-4B91-A0DE-2427EAACE257}" type="datetimeFigureOut">
              <a:rPr lang="en-US" altLang="en-US"/>
              <a:pPr/>
              <a:t>7/19/2016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80B7235-E6E6-450B-A402-77025316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03F705-1F5C-45DC-A822-D52429F24126}" type="datetimeFigureOut">
              <a:rPr lang="en-AU" altLang="en-US"/>
              <a:pPr/>
              <a:t>19/07/2016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770E6EF-21EC-48A4-AD19-3691BC0F51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547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r="37839" b="7665"/>
          <a:stretch/>
        </p:blipFill>
        <p:spPr>
          <a:xfrm>
            <a:off x="1" y="-27384"/>
            <a:ext cx="9180512" cy="6912768"/>
          </a:xfrm>
          <a:prstGeom prst="rect">
            <a:avLst/>
          </a:prstGeom>
        </p:spPr>
      </p:pic>
      <p:pic>
        <p:nvPicPr>
          <p:cNvPr id="8" name="Picture 11" descr="UQ Create Change logo_REV_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224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288" y="1264568"/>
            <a:ext cx="4102224" cy="724272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Heading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88" y="2289821"/>
            <a:ext cx="4102224" cy="779139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Heading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LuongPham\Desktop\New folder\ACIAR_Govt_inline_370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32194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00582"/>
            <a:ext cx="2184971" cy="10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8720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AU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70" r:id="rId3"/>
    <p:sldLayoutId id="21474840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B229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egular TSXPO Purpl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1595"/>
            <a:ext cx="8229600" cy="508918"/>
          </a:xfrm>
        </p:spPr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Giới</a:t>
            </a:r>
            <a:r>
              <a:rPr lang="en-AU" dirty="0" smtClean="0"/>
              <a:t> </a:t>
            </a:r>
            <a:r>
              <a:rPr lang="en-AU" dirty="0" err="1" smtClean="0"/>
              <a:t>thiệu</a:t>
            </a:r>
            <a:r>
              <a:rPr lang="en-AU" dirty="0" smtClean="0"/>
              <a:t> </a:t>
            </a:r>
            <a:r>
              <a:rPr lang="en-AU" dirty="0" err="1" smtClean="0"/>
              <a:t>chương</a:t>
            </a:r>
            <a:r>
              <a:rPr lang="en-AU" dirty="0" smtClean="0"/>
              <a:t> </a:t>
            </a:r>
            <a:r>
              <a:rPr lang="en-AU" dirty="0" err="1" smtClean="0"/>
              <a:t>trình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/>
              <a:t> </a:t>
            </a:r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huấn</a:t>
            </a:r>
            <a:r>
              <a:rPr lang="en-AU" dirty="0" smtClean="0"/>
              <a:t> </a:t>
            </a: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các</a:t>
            </a:r>
            <a:r>
              <a:rPr lang="en-AU" dirty="0" smtClean="0"/>
              <a:t> </a:t>
            </a:r>
            <a:r>
              <a:rPr lang="en-AU" dirty="0" err="1" smtClean="0"/>
              <a:t>hoạt</a:t>
            </a:r>
            <a:r>
              <a:rPr lang="en-AU" dirty="0" smtClean="0"/>
              <a:t> </a:t>
            </a:r>
            <a:r>
              <a:rPr lang="en-AU" dirty="0" err="1" smtClean="0"/>
              <a:t>động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2400" dirty="0" smtClean="0"/>
              <a:t>Dominic Smith</a:t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err="1" smtClean="0"/>
              <a:t>Tập</a:t>
            </a:r>
            <a:r>
              <a:rPr lang="en-AU" sz="2400" dirty="0" smtClean="0"/>
              <a:t> </a:t>
            </a:r>
            <a:r>
              <a:rPr lang="en-AU" sz="2400" dirty="0" err="1" smtClean="0"/>
              <a:t>huấn</a:t>
            </a:r>
            <a:r>
              <a:rPr lang="en-AU" sz="2400" dirty="0" smtClean="0"/>
              <a:t> </a:t>
            </a:r>
            <a:r>
              <a:rPr lang="en-AU" sz="2400" dirty="0" err="1" smtClean="0"/>
              <a:t>phân</a:t>
            </a:r>
            <a:r>
              <a:rPr lang="en-AU" sz="2400" dirty="0" smtClean="0"/>
              <a:t> </a:t>
            </a:r>
            <a:r>
              <a:rPr lang="en-AU" sz="2400" dirty="0" err="1" smtClean="0"/>
              <a:t>tích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smtClean="0"/>
              <a:t>trị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ACIAR Project ASEM/2014/053</a:t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en-AU" sz="3600" dirty="0" err="1" smtClean="0"/>
              <a:t>Tóm</a:t>
            </a:r>
            <a:r>
              <a:rPr lang="en-AU" sz="3600" dirty="0" smtClean="0"/>
              <a:t> </a:t>
            </a:r>
            <a:r>
              <a:rPr lang="en-AU" sz="3600" dirty="0" err="1" smtClean="0"/>
              <a:t>tắt</a:t>
            </a:r>
            <a:r>
              <a:rPr lang="en-AU" sz="3600" dirty="0" smtClean="0"/>
              <a:t> </a:t>
            </a:r>
            <a:r>
              <a:rPr lang="en-AU" sz="3600" dirty="0" err="1" smtClean="0"/>
              <a:t>chương</a:t>
            </a:r>
            <a:r>
              <a:rPr lang="en-AU" sz="3600" dirty="0" smtClean="0"/>
              <a:t> </a:t>
            </a:r>
            <a:r>
              <a:rPr lang="en-AU" sz="3600" dirty="0" err="1" smtClean="0"/>
              <a:t>trình</a:t>
            </a:r>
            <a:endParaRPr lang="en-AU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 smtClean="0"/>
              <a:t>1,5 </a:t>
            </a:r>
            <a:r>
              <a:rPr lang="en-AU" sz="3600" dirty="0" err="1" smtClean="0"/>
              <a:t>ngày</a:t>
            </a:r>
            <a:r>
              <a:rPr lang="en-AU" sz="3600" dirty="0" smtClean="0"/>
              <a:t> </a:t>
            </a:r>
            <a:r>
              <a:rPr lang="en-AU" sz="3600" dirty="0" err="1" smtClean="0"/>
              <a:t>tập</a:t>
            </a:r>
            <a:r>
              <a:rPr lang="en-AU" sz="3600" dirty="0" smtClean="0"/>
              <a:t> </a:t>
            </a:r>
            <a:r>
              <a:rPr lang="en-AU" sz="3600" dirty="0" err="1" smtClean="0"/>
              <a:t>huấn</a:t>
            </a:r>
            <a:r>
              <a:rPr lang="en-AU" sz="3600" dirty="0" smtClean="0"/>
              <a:t> </a:t>
            </a:r>
            <a:r>
              <a:rPr lang="en-AU" sz="3600" dirty="0" err="1" smtClean="0"/>
              <a:t>về</a:t>
            </a:r>
            <a:r>
              <a:rPr lang="en-AU" sz="3600" dirty="0" smtClean="0"/>
              <a:t> </a:t>
            </a:r>
            <a:r>
              <a:rPr lang="en-AU" sz="3600" dirty="0" err="1" smtClean="0"/>
              <a:t>phân</a:t>
            </a:r>
            <a:r>
              <a:rPr lang="en-AU" sz="3600" dirty="0" smtClean="0"/>
              <a:t> </a:t>
            </a:r>
            <a:r>
              <a:rPr lang="en-AU" sz="3600" dirty="0" err="1" smtClean="0"/>
              <a:t>tích</a:t>
            </a:r>
            <a:r>
              <a:rPr lang="en-AU" sz="3600" dirty="0" smtClean="0"/>
              <a:t> </a:t>
            </a:r>
            <a:r>
              <a:rPr lang="en-AU" sz="3600" dirty="0" err="1" smtClean="0"/>
              <a:t>chuỗi</a:t>
            </a:r>
            <a:r>
              <a:rPr lang="en-AU" sz="3600" dirty="0" smtClean="0"/>
              <a:t> </a:t>
            </a:r>
            <a:r>
              <a:rPr lang="en-AU" sz="3600" dirty="0" err="1" smtClean="0"/>
              <a:t>giá</a:t>
            </a:r>
            <a:r>
              <a:rPr lang="en-AU" sz="3600" dirty="0" smtClean="0"/>
              <a:t> </a:t>
            </a:r>
            <a:r>
              <a:rPr lang="en-AU" sz="3600" dirty="0" err="1" smtClean="0"/>
              <a:t>trị</a:t>
            </a:r>
            <a:endParaRPr lang="en-AU" sz="3600" dirty="0" smtClean="0"/>
          </a:p>
          <a:p>
            <a:r>
              <a:rPr lang="en-AU" sz="3600" dirty="0" err="1" smtClean="0"/>
              <a:t>Khảo</a:t>
            </a:r>
            <a:r>
              <a:rPr lang="en-AU" sz="3600" dirty="0" smtClean="0"/>
              <a:t> </a:t>
            </a:r>
            <a:r>
              <a:rPr lang="en-AU" sz="3600" dirty="0" err="1" smtClean="0"/>
              <a:t>sát</a:t>
            </a:r>
            <a:r>
              <a:rPr lang="en-AU" sz="3600" dirty="0" smtClean="0"/>
              <a:t> </a:t>
            </a:r>
            <a:r>
              <a:rPr lang="en-AU" sz="3600" dirty="0" err="1" smtClean="0"/>
              <a:t>thực</a:t>
            </a:r>
            <a:r>
              <a:rPr lang="en-AU" sz="3600" dirty="0" smtClean="0"/>
              <a:t> </a:t>
            </a:r>
            <a:r>
              <a:rPr lang="en-AU" sz="3600" dirty="0" err="1" smtClean="0"/>
              <a:t>địa</a:t>
            </a:r>
            <a:r>
              <a:rPr lang="en-AU" sz="3600" dirty="0" smtClean="0"/>
              <a:t>, </a:t>
            </a:r>
            <a:r>
              <a:rPr lang="en-AU" sz="3600" dirty="0" err="1" smtClean="0"/>
              <a:t>phân</a:t>
            </a:r>
            <a:r>
              <a:rPr lang="en-AU" sz="3600" dirty="0" smtClean="0"/>
              <a:t> </a:t>
            </a:r>
            <a:r>
              <a:rPr lang="en-AU" sz="3600" dirty="0" err="1" smtClean="0"/>
              <a:t>tích</a:t>
            </a:r>
            <a:r>
              <a:rPr lang="en-AU" sz="3600" dirty="0" smtClean="0"/>
              <a:t> </a:t>
            </a:r>
            <a:r>
              <a:rPr lang="en-AU" sz="3600" dirty="0" err="1" smtClean="0"/>
              <a:t>chuỗi</a:t>
            </a:r>
            <a:r>
              <a:rPr lang="en-AU" sz="3600" dirty="0" smtClean="0"/>
              <a:t> </a:t>
            </a:r>
            <a:r>
              <a:rPr lang="en-AU" sz="3600" dirty="0" err="1" smtClean="0"/>
              <a:t>giá</a:t>
            </a:r>
            <a:r>
              <a:rPr lang="en-AU" sz="3600" dirty="0" smtClean="0"/>
              <a:t> </a:t>
            </a:r>
            <a:r>
              <a:rPr lang="en-AU" sz="3600" dirty="0" err="1" smtClean="0"/>
              <a:t>trị</a:t>
            </a:r>
            <a:r>
              <a:rPr lang="en-AU" sz="3600" dirty="0" smtClean="0"/>
              <a:t> </a:t>
            </a:r>
            <a:r>
              <a:rPr lang="en-AU" sz="3600" dirty="0" err="1" smtClean="0"/>
              <a:t>sắn</a:t>
            </a:r>
            <a:r>
              <a:rPr lang="en-AU" sz="3600" dirty="0" smtClean="0"/>
              <a:t> </a:t>
            </a:r>
            <a:r>
              <a:rPr lang="en-AU" sz="3600" dirty="0" err="1" smtClean="0"/>
              <a:t>tại</a:t>
            </a:r>
            <a:r>
              <a:rPr lang="en-AU" sz="3600" dirty="0" smtClean="0"/>
              <a:t> </a:t>
            </a:r>
            <a:r>
              <a:rPr lang="en-AU" sz="3600" dirty="0" err="1" smtClean="0"/>
              <a:t>địa</a:t>
            </a:r>
            <a:r>
              <a:rPr lang="en-AU" sz="3600" dirty="0" smtClean="0"/>
              <a:t> </a:t>
            </a:r>
            <a:r>
              <a:rPr lang="en-AU" sz="3600" dirty="0" err="1" smtClean="0"/>
              <a:t>phương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4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196" y="188640"/>
            <a:ext cx="8229600" cy="648072"/>
          </a:xfrm>
        </p:spPr>
        <p:txBody>
          <a:bodyPr/>
          <a:lstStyle/>
          <a:p>
            <a:r>
              <a:rPr lang="en-AU" sz="3600" dirty="0" err="1" smtClean="0"/>
              <a:t>Tóm</a:t>
            </a:r>
            <a:r>
              <a:rPr lang="en-AU" sz="3600" dirty="0" smtClean="0"/>
              <a:t> </a:t>
            </a:r>
            <a:r>
              <a:rPr lang="en-AU" sz="3600" dirty="0" err="1" smtClean="0"/>
              <a:t>tắt</a:t>
            </a:r>
            <a:r>
              <a:rPr lang="en-AU" sz="3600" dirty="0" smtClean="0"/>
              <a:t> </a:t>
            </a:r>
            <a:r>
              <a:rPr lang="en-AU" sz="3600" dirty="0" err="1" smtClean="0"/>
              <a:t>chương</a:t>
            </a:r>
            <a:r>
              <a:rPr lang="en-AU" sz="3600" dirty="0" smtClean="0"/>
              <a:t> </a:t>
            </a:r>
            <a:r>
              <a:rPr lang="en-AU" sz="3600" dirty="0" err="1" smtClean="0"/>
              <a:t>trình</a:t>
            </a:r>
            <a:endParaRPr lang="en-AU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6828" y="980728"/>
            <a:ext cx="8229600" cy="3849291"/>
          </a:xfrm>
        </p:spPr>
        <p:txBody>
          <a:bodyPr/>
          <a:lstStyle/>
          <a:p>
            <a:r>
              <a:rPr lang="en-AU" sz="3200" dirty="0" err="1" smtClean="0"/>
              <a:t>Mục</a:t>
            </a:r>
            <a:r>
              <a:rPr lang="en-AU" sz="3200" dirty="0" smtClean="0"/>
              <a:t> </a:t>
            </a:r>
            <a:r>
              <a:rPr lang="en-AU" sz="3200" dirty="0" err="1" smtClean="0"/>
              <a:t>tiêu</a:t>
            </a:r>
            <a:r>
              <a:rPr lang="en-AU" sz="3200" dirty="0" smtClean="0"/>
              <a:t> </a:t>
            </a:r>
            <a:r>
              <a:rPr lang="en-AU" sz="3200" dirty="0" err="1" smtClean="0"/>
              <a:t>sau</a:t>
            </a:r>
            <a:r>
              <a:rPr lang="en-AU" sz="3200" dirty="0" smtClean="0"/>
              <a:t> </a:t>
            </a:r>
            <a:r>
              <a:rPr lang="en-AU" sz="3200" dirty="0" err="1" smtClean="0"/>
              <a:t>tập</a:t>
            </a:r>
            <a:r>
              <a:rPr lang="en-AU" sz="3200" dirty="0" smtClean="0"/>
              <a:t> </a:t>
            </a:r>
            <a:r>
              <a:rPr lang="en-AU" sz="3200" dirty="0" err="1" smtClean="0"/>
              <a:t>huấn</a:t>
            </a:r>
            <a:r>
              <a:rPr lang="en-AU" sz="3200" dirty="0" smtClean="0"/>
              <a:t> </a:t>
            </a:r>
            <a:r>
              <a:rPr lang="en-AU" sz="3200" dirty="0" err="1" smtClean="0"/>
              <a:t>là</a:t>
            </a:r>
            <a:r>
              <a:rPr lang="en-AU" sz="3200" dirty="0" smtClean="0"/>
              <a:t> </a:t>
            </a:r>
            <a:r>
              <a:rPr lang="en-AU" sz="3200" dirty="0" err="1" smtClean="0"/>
              <a:t>có</a:t>
            </a:r>
            <a:r>
              <a:rPr lang="en-AU" sz="3200" dirty="0" smtClean="0"/>
              <a:t> </a:t>
            </a:r>
            <a:r>
              <a:rPr lang="en-AU" sz="3200" dirty="0" err="1" smtClean="0"/>
              <a:t>được</a:t>
            </a:r>
            <a:r>
              <a:rPr lang="en-AU" sz="3200" dirty="0" smtClean="0"/>
              <a:t> </a:t>
            </a:r>
            <a:r>
              <a:rPr lang="en-AU" sz="3200" dirty="0" err="1" smtClean="0"/>
              <a:t>sơ</a:t>
            </a:r>
            <a:r>
              <a:rPr lang="en-AU" sz="3200" dirty="0" smtClean="0"/>
              <a:t> </a:t>
            </a:r>
            <a:r>
              <a:rPr lang="en-AU" sz="3200" dirty="0" err="1" smtClean="0"/>
              <a:t>đồ</a:t>
            </a:r>
            <a:r>
              <a:rPr lang="en-AU" sz="3200" dirty="0" smtClean="0"/>
              <a:t> </a:t>
            </a:r>
            <a:r>
              <a:rPr lang="en-AU" sz="3200" dirty="0" err="1" smtClean="0"/>
              <a:t>rõ</a:t>
            </a:r>
            <a:r>
              <a:rPr lang="en-AU" sz="3200" dirty="0" smtClean="0"/>
              <a:t> </a:t>
            </a:r>
            <a:r>
              <a:rPr lang="en-AU" sz="3200" dirty="0" err="1" smtClean="0"/>
              <a:t>ràng</a:t>
            </a:r>
            <a:r>
              <a:rPr lang="en-AU" sz="3200" dirty="0" smtClean="0"/>
              <a:t> </a:t>
            </a:r>
            <a:r>
              <a:rPr lang="en-AU" sz="3200" dirty="0" err="1" smtClean="0"/>
              <a:t>về</a:t>
            </a:r>
            <a:r>
              <a:rPr lang="en-AU" sz="3200" dirty="0" smtClean="0"/>
              <a:t> </a:t>
            </a:r>
            <a:r>
              <a:rPr lang="en-AU" sz="3200" dirty="0" err="1" smtClean="0"/>
              <a:t>các</a:t>
            </a:r>
            <a:r>
              <a:rPr lang="en-AU" sz="3200" dirty="0" smtClean="0"/>
              <a:t> </a:t>
            </a:r>
            <a:r>
              <a:rPr lang="en-AU" sz="3200" dirty="0" err="1" smtClean="0"/>
              <a:t>chuỗi</a:t>
            </a:r>
            <a:r>
              <a:rPr lang="en-AU" sz="3200" dirty="0" smtClean="0"/>
              <a:t> </a:t>
            </a:r>
            <a:r>
              <a:rPr lang="en-AU" sz="3200" dirty="0" err="1" smtClean="0"/>
              <a:t>giá</a:t>
            </a:r>
            <a:r>
              <a:rPr lang="en-AU" sz="3200" dirty="0" smtClean="0"/>
              <a:t> </a:t>
            </a:r>
            <a:r>
              <a:rPr lang="en-AU" sz="3200" dirty="0" err="1" smtClean="0"/>
              <a:t>trị</a:t>
            </a:r>
            <a:r>
              <a:rPr lang="en-AU" sz="3200" dirty="0" smtClean="0"/>
              <a:t> </a:t>
            </a:r>
            <a:r>
              <a:rPr lang="en-AU" sz="3200" dirty="0" err="1" smtClean="0"/>
              <a:t>chính</a:t>
            </a:r>
            <a:r>
              <a:rPr lang="en-AU" sz="3200" dirty="0" smtClean="0"/>
              <a:t> </a:t>
            </a:r>
            <a:r>
              <a:rPr lang="en-AU" sz="3200" dirty="0" err="1" smtClean="0"/>
              <a:t>và</a:t>
            </a:r>
            <a:r>
              <a:rPr lang="en-AU" sz="3200" dirty="0" smtClean="0"/>
              <a:t> </a:t>
            </a:r>
            <a:r>
              <a:rPr lang="en-AU" sz="3200" dirty="0" err="1" smtClean="0"/>
              <a:t>xác</a:t>
            </a:r>
            <a:r>
              <a:rPr lang="en-AU" sz="3200" dirty="0" smtClean="0"/>
              <a:t> </a:t>
            </a:r>
            <a:r>
              <a:rPr lang="en-AU" sz="3200" dirty="0" err="1" smtClean="0"/>
              <a:t>định</a:t>
            </a:r>
            <a:r>
              <a:rPr lang="en-AU" sz="3200" dirty="0" smtClean="0"/>
              <a:t> </a:t>
            </a:r>
            <a:r>
              <a:rPr lang="en-AU" sz="3200" dirty="0" err="1" smtClean="0"/>
              <a:t>thông</a:t>
            </a:r>
            <a:r>
              <a:rPr lang="en-AU" sz="3200" dirty="0" smtClean="0"/>
              <a:t> tin </a:t>
            </a:r>
            <a:r>
              <a:rPr lang="en-AU" sz="3200" dirty="0" err="1" smtClean="0"/>
              <a:t>còn</a:t>
            </a:r>
            <a:r>
              <a:rPr lang="en-AU" sz="3200" dirty="0" smtClean="0"/>
              <a:t> </a:t>
            </a:r>
            <a:r>
              <a:rPr lang="en-AU" sz="3200" dirty="0" err="1" smtClean="0"/>
              <a:t>thiếu</a:t>
            </a:r>
            <a:r>
              <a:rPr lang="en-AU" sz="3200" dirty="0" smtClean="0"/>
              <a:t>, </a:t>
            </a:r>
            <a:r>
              <a:rPr lang="en-AU" sz="3200" dirty="0" err="1" smtClean="0"/>
              <a:t>cần</a:t>
            </a:r>
            <a:r>
              <a:rPr lang="en-AU" sz="3200" dirty="0" smtClean="0"/>
              <a:t> thu </a:t>
            </a:r>
            <a:r>
              <a:rPr lang="en-AU" sz="3200" dirty="0" err="1" smtClean="0"/>
              <a:t>thập</a:t>
            </a:r>
            <a:r>
              <a:rPr lang="en-AU" sz="3200" dirty="0" smtClean="0"/>
              <a:t>.</a:t>
            </a:r>
            <a:endParaRPr lang="en-AU" sz="3200" dirty="0" smtClean="0"/>
          </a:p>
          <a:p>
            <a:endParaRPr lang="en-AU" sz="3200" dirty="0" smtClean="0"/>
          </a:p>
          <a:p>
            <a:r>
              <a:rPr lang="en-AU" sz="3200" dirty="0" smtClean="0"/>
              <a:t>Sau </a:t>
            </a:r>
            <a:r>
              <a:rPr lang="en-AU" sz="3200" dirty="0" err="1" smtClean="0"/>
              <a:t>khi</a:t>
            </a:r>
            <a:r>
              <a:rPr lang="en-AU" sz="3200" dirty="0" smtClean="0"/>
              <a:t> </a:t>
            </a:r>
            <a:r>
              <a:rPr lang="en-AU" sz="3200" dirty="0" err="1" smtClean="0"/>
              <a:t>khảo</a:t>
            </a:r>
            <a:r>
              <a:rPr lang="en-AU" sz="3200" dirty="0" smtClean="0"/>
              <a:t> </a:t>
            </a:r>
            <a:r>
              <a:rPr lang="en-AU" sz="3200" dirty="0" err="1" smtClean="0"/>
              <a:t>sát</a:t>
            </a:r>
            <a:r>
              <a:rPr lang="en-AU" sz="3200" dirty="0" smtClean="0"/>
              <a:t> </a:t>
            </a:r>
            <a:r>
              <a:rPr lang="en-AU" sz="3200" dirty="0" err="1" smtClean="0"/>
              <a:t>thực</a:t>
            </a:r>
            <a:r>
              <a:rPr lang="en-AU" sz="3200" dirty="0" smtClean="0"/>
              <a:t> </a:t>
            </a:r>
            <a:r>
              <a:rPr lang="en-AU" sz="3200" dirty="0" err="1" smtClean="0"/>
              <a:t>địa</a:t>
            </a:r>
            <a:r>
              <a:rPr lang="en-AU" sz="3200" dirty="0" smtClean="0"/>
              <a:t> </a:t>
            </a:r>
            <a:r>
              <a:rPr lang="en-AU" sz="3200" dirty="0" err="1" smtClean="0"/>
              <a:t>chúng</a:t>
            </a:r>
            <a:r>
              <a:rPr lang="en-AU" sz="3200" dirty="0" smtClean="0"/>
              <a:t> ta </a:t>
            </a:r>
            <a:r>
              <a:rPr lang="en-AU" sz="3200" dirty="0" err="1" smtClean="0"/>
              <a:t>có</a:t>
            </a:r>
            <a:r>
              <a:rPr lang="en-AU" sz="3200" dirty="0" smtClean="0"/>
              <a:t> </a:t>
            </a:r>
            <a:r>
              <a:rPr lang="en-AU" sz="3200" dirty="0" err="1" smtClean="0"/>
              <a:t>thể</a:t>
            </a:r>
            <a:r>
              <a:rPr lang="en-AU" sz="3200" dirty="0" smtClean="0"/>
              <a:t> </a:t>
            </a:r>
            <a:r>
              <a:rPr lang="en-AU" sz="3200" dirty="0" err="1" smtClean="0"/>
              <a:t>khẳng</a:t>
            </a:r>
            <a:r>
              <a:rPr lang="en-AU" sz="3200" dirty="0" smtClean="0"/>
              <a:t> </a:t>
            </a:r>
            <a:r>
              <a:rPr lang="en-AU" sz="3200" dirty="0" err="1" smtClean="0"/>
              <a:t>định</a:t>
            </a:r>
            <a:r>
              <a:rPr lang="en-AU" sz="3200" dirty="0" smtClean="0"/>
              <a:t>, </a:t>
            </a:r>
            <a:r>
              <a:rPr lang="en-AU" sz="3200" dirty="0" err="1" smtClean="0"/>
              <a:t>cập</a:t>
            </a:r>
            <a:r>
              <a:rPr lang="en-AU" sz="3200" dirty="0" smtClean="0"/>
              <a:t> </a:t>
            </a:r>
            <a:r>
              <a:rPr lang="en-AU" sz="3200" dirty="0" err="1" smtClean="0"/>
              <a:t>nhật</a:t>
            </a:r>
            <a:r>
              <a:rPr lang="en-AU" sz="3200" dirty="0" smtClean="0"/>
              <a:t>, </a:t>
            </a:r>
            <a:r>
              <a:rPr lang="en-AU" sz="3200" dirty="0" err="1" smtClean="0"/>
              <a:t>bổ</a:t>
            </a:r>
            <a:r>
              <a:rPr lang="en-AU" sz="3200" dirty="0" smtClean="0"/>
              <a:t> </a:t>
            </a:r>
            <a:r>
              <a:rPr lang="en-AU" sz="3200" dirty="0" smtClean="0"/>
              <a:t>sung </a:t>
            </a:r>
            <a:r>
              <a:rPr lang="en-AU" sz="3200" dirty="0" err="1" smtClean="0"/>
              <a:t>sơ</a:t>
            </a:r>
            <a:r>
              <a:rPr lang="en-AU" sz="3200" dirty="0" smtClean="0"/>
              <a:t> </a:t>
            </a:r>
            <a:r>
              <a:rPr lang="en-AU" sz="3200" dirty="0" err="1" smtClean="0"/>
              <a:t>đồ</a:t>
            </a:r>
            <a:r>
              <a:rPr lang="en-AU" sz="3200" dirty="0" smtClean="0"/>
              <a:t> </a:t>
            </a:r>
            <a:r>
              <a:rPr lang="en-AU" sz="3200" dirty="0" err="1" smtClean="0"/>
              <a:t>chuỗi</a:t>
            </a:r>
            <a:r>
              <a:rPr lang="en-AU" sz="3200" dirty="0" smtClean="0"/>
              <a:t> </a:t>
            </a:r>
            <a:r>
              <a:rPr lang="en-AU" sz="3200" dirty="0" err="1" smtClean="0"/>
              <a:t>giá</a:t>
            </a:r>
            <a:r>
              <a:rPr lang="en-AU" sz="3200" dirty="0" smtClean="0"/>
              <a:t> </a:t>
            </a:r>
            <a:r>
              <a:rPr lang="en-AU" sz="3200" dirty="0" err="1" smtClean="0"/>
              <a:t>trị</a:t>
            </a:r>
            <a:r>
              <a:rPr lang="en-AU" sz="3200" dirty="0" smtClean="0"/>
              <a:t> </a:t>
            </a:r>
            <a:r>
              <a:rPr lang="en-AU" sz="3200" dirty="0" err="1" smtClean="0"/>
              <a:t>và</a:t>
            </a:r>
            <a:r>
              <a:rPr lang="en-AU" sz="3200" dirty="0" smtClean="0"/>
              <a:t> </a:t>
            </a:r>
            <a:r>
              <a:rPr lang="en-AU" sz="3200" dirty="0" err="1" smtClean="0"/>
              <a:t>các</a:t>
            </a:r>
            <a:r>
              <a:rPr lang="en-AU" sz="3200" dirty="0" smtClean="0"/>
              <a:t> </a:t>
            </a:r>
            <a:r>
              <a:rPr lang="en-AU" sz="3200" dirty="0" err="1" smtClean="0"/>
              <a:t>thông</a:t>
            </a:r>
            <a:r>
              <a:rPr lang="en-AU" sz="3200" dirty="0" smtClean="0"/>
              <a:t> tin </a:t>
            </a:r>
            <a:r>
              <a:rPr lang="en-AU" sz="3200" dirty="0" err="1" smtClean="0"/>
              <a:t>cho</a:t>
            </a:r>
            <a:r>
              <a:rPr lang="en-AU" sz="3200" dirty="0" smtClean="0"/>
              <a:t> </a:t>
            </a:r>
            <a:r>
              <a:rPr lang="en-AU" sz="3200" dirty="0" err="1" smtClean="0"/>
              <a:t>mỗi</a:t>
            </a:r>
            <a:r>
              <a:rPr lang="en-AU" sz="3200" dirty="0" smtClean="0"/>
              <a:t> </a:t>
            </a:r>
            <a:r>
              <a:rPr lang="en-AU" sz="3200" dirty="0" err="1" smtClean="0"/>
              <a:t>chuỗi</a:t>
            </a:r>
            <a:r>
              <a:rPr lang="en-AU" sz="3200" dirty="0" smtClean="0"/>
              <a:t> </a:t>
            </a:r>
            <a:r>
              <a:rPr lang="en-AU" sz="3200" dirty="0" err="1" smtClean="0"/>
              <a:t>và</a:t>
            </a:r>
            <a:r>
              <a:rPr lang="en-AU" sz="3200" dirty="0" smtClean="0"/>
              <a:t> </a:t>
            </a:r>
            <a:r>
              <a:rPr lang="en-AU" sz="3200" dirty="0" err="1" smtClean="0"/>
              <a:t>xác</a:t>
            </a:r>
            <a:r>
              <a:rPr lang="en-AU" sz="3200" dirty="0" smtClean="0"/>
              <a:t> </a:t>
            </a:r>
            <a:r>
              <a:rPr lang="en-AU" sz="3200" dirty="0" err="1" smtClean="0"/>
              <a:t>định</a:t>
            </a:r>
            <a:r>
              <a:rPr lang="en-AU" sz="3200" dirty="0" smtClean="0"/>
              <a:t> </a:t>
            </a:r>
            <a:r>
              <a:rPr lang="en-AU" sz="3200" dirty="0" err="1" smtClean="0"/>
              <a:t>các</a:t>
            </a:r>
            <a:r>
              <a:rPr lang="en-AU" sz="3200" dirty="0" smtClean="0"/>
              <a:t> </a:t>
            </a:r>
            <a:r>
              <a:rPr lang="en-AU" sz="3200" dirty="0" err="1" smtClean="0"/>
              <a:t>điểm</a:t>
            </a:r>
            <a:r>
              <a:rPr lang="en-AU" sz="3200" dirty="0" smtClean="0"/>
              <a:t> </a:t>
            </a:r>
            <a:r>
              <a:rPr lang="en-AU" sz="3200" dirty="0" err="1" smtClean="0"/>
              <a:t>đầu</a:t>
            </a:r>
            <a:r>
              <a:rPr lang="en-AU" sz="3200" dirty="0" smtClean="0"/>
              <a:t> </a:t>
            </a:r>
            <a:r>
              <a:rPr lang="en-AU" sz="3200" dirty="0" err="1" smtClean="0"/>
              <a:t>vào</a:t>
            </a:r>
            <a:r>
              <a:rPr lang="en-AU" sz="3200" dirty="0" smtClean="0"/>
              <a:t> </a:t>
            </a:r>
            <a:r>
              <a:rPr lang="en-AU" sz="3200" dirty="0" err="1" smtClean="0"/>
              <a:t>cho</a:t>
            </a:r>
            <a:r>
              <a:rPr lang="en-AU" sz="3200" dirty="0" smtClean="0"/>
              <a:t> </a:t>
            </a:r>
            <a:r>
              <a:rPr lang="en-AU" sz="3200" dirty="0" err="1" smtClean="0"/>
              <a:t>dự</a:t>
            </a:r>
            <a:r>
              <a:rPr lang="en-AU" sz="3200" dirty="0" smtClean="0"/>
              <a:t> </a:t>
            </a:r>
            <a:r>
              <a:rPr lang="en-AU" sz="3200" dirty="0" err="1" smtClean="0"/>
              <a:t>án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827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89" y="0"/>
            <a:ext cx="8229600" cy="648072"/>
          </a:xfrm>
        </p:spPr>
        <p:txBody>
          <a:bodyPr/>
          <a:lstStyle/>
          <a:p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huấn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648072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err="1" smtClean="0"/>
              <a:t>Tài</a:t>
            </a:r>
            <a:r>
              <a:rPr lang="en-AU" sz="2400" dirty="0" smtClean="0"/>
              <a:t> </a:t>
            </a:r>
            <a:r>
              <a:rPr lang="en-AU" sz="2400" dirty="0" err="1" smtClean="0"/>
              <a:t>liệu</a:t>
            </a:r>
            <a:r>
              <a:rPr lang="en-AU" sz="2400" dirty="0" smtClean="0"/>
              <a:t> </a:t>
            </a:r>
            <a:r>
              <a:rPr lang="en-AU" sz="2400" dirty="0" err="1" smtClean="0"/>
              <a:t>chính</a:t>
            </a:r>
            <a:r>
              <a:rPr lang="en-AU" sz="2400" dirty="0" smtClean="0"/>
              <a:t>: </a:t>
            </a:r>
            <a:r>
              <a:rPr lang="en-AU" sz="2400" i="1" dirty="0" err="1" smtClean="0"/>
              <a:t>Sách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hướng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dẫn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công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cụ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xây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dựng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chuỗi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giá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trị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tốt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hơn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cho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người</a:t>
            </a:r>
            <a:r>
              <a:rPr lang="en-AU" sz="2400" i="1" dirty="0" smtClean="0"/>
              <a:t> </a:t>
            </a:r>
            <a:r>
              <a:rPr lang="en-AU" sz="2400" i="1" dirty="0" err="1" smtClean="0"/>
              <a:t>nghèo</a:t>
            </a:r>
            <a:endParaRPr lang="en-AU" sz="2400" i="1" dirty="0" smtClean="0"/>
          </a:p>
          <a:p>
            <a:r>
              <a:rPr lang="en-AU" sz="2400" dirty="0" err="1" smtClean="0"/>
              <a:t>Phiên</a:t>
            </a:r>
            <a:r>
              <a:rPr lang="en-AU" sz="2400" dirty="0" smtClean="0"/>
              <a:t> </a:t>
            </a:r>
            <a:r>
              <a:rPr lang="en-AU" sz="2400" dirty="0" smtClean="0"/>
              <a:t>1 </a:t>
            </a:r>
          </a:p>
          <a:p>
            <a:pPr lvl="1"/>
            <a:r>
              <a:rPr lang="en-AU" sz="1800" b="1" dirty="0" err="1" smtClean="0"/>
              <a:t>Giới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thiệu</a:t>
            </a:r>
            <a:endParaRPr lang="en-AU" sz="1800" b="1" dirty="0" smtClean="0"/>
          </a:p>
          <a:p>
            <a:pPr lvl="1"/>
            <a:r>
              <a:rPr lang="en-AU" sz="2000" b="1" dirty="0" err="1" smtClean="0"/>
              <a:t>Các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nguyên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tắc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và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khái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niệm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chuỗi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giá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trị</a:t>
            </a:r>
            <a:r>
              <a:rPr lang="en-AU" sz="2000" b="1" dirty="0" smtClean="0"/>
              <a:t> </a:t>
            </a:r>
            <a:r>
              <a:rPr lang="en-AU" sz="2000" dirty="0" smtClean="0"/>
              <a:t>– </a:t>
            </a:r>
            <a:r>
              <a:rPr lang="en-AU" sz="2000" i="1" dirty="0" err="1" smtClean="0"/>
              <a:t>Dựa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theo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Sách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công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cụ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chuỗi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giá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trị</a:t>
            </a:r>
            <a:r>
              <a:rPr lang="en-AU" sz="2000" i="1" dirty="0" smtClean="0"/>
              <a:t> </a:t>
            </a:r>
            <a:r>
              <a:rPr lang="en-AU" sz="2000" i="1" dirty="0" err="1" smtClean="0"/>
              <a:t>Phần</a:t>
            </a:r>
            <a:r>
              <a:rPr lang="en-AU" sz="2000" i="1" dirty="0" smtClean="0"/>
              <a:t> 1</a:t>
            </a:r>
            <a:r>
              <a:rPr lang="en-AU" sz="2000" i="1" dirty="0" smtClean="0"/>
              <a:t>. </a:t>
            </a:r>
            <a:r>
              <a:rPr lang="en-AU" sz="2000" dirty="0" err="1" smtClean="0"/>
              <a:t>Người</a:t>
            </a:r>
            <a:r>
              <a:rPr lang="en-AU" sz="2000" dirty="0" smtClean="0"/>
              <a:t> </a:t>
            </a:r>
            <a:r>
              <a:rPr lang="en-AU" sz="2000" dirty="0" err="1" smtClean="0"/>
              <a:t>tham</a:t>
            </a:r>
            <a:r>
              <a:rPr lang="en-AU" sz="2000" dirty="0" smtClean="0"/>
              <a:t> </a:t>
            </a:r>
            <a:r>
              <a:rPr lang="en-AU" sz="2000" dirty="0" err="1" smtClean="0"/>
              <a:t>gia</a:t>
            </a:r>
            <a:r>
              <a:rPr lang="en-AU" sz="2000" dirty="0" smtClean="0"/>
              <a:t> </a:t>
            </a:r>
            <a:r>
              <a:rPr lang="en-AU" sz="2000" dirty="0" err="1" smtClean="0"/>
              <a:t>sẽ</a:t>
            </a:r>
            <a:r>
              <a:rPr lang="en-AU" sz="2000" dirty="0" smtClean="0"/>
              <a:t> </a:t>
            </a:r>
            <a:r>
              <a:rPr lang="en-AU" sz="2000" dirty="0" err="1" smtClean="0"/>
              <a:t>hiểu</a:t>
            </a:r>
            <a:r>
              <a:rPr lang="en-AU" sz="2000" dirty="0" smtClean="0"/>
              <a:t> </a:t>
            </a:r>
            <a:r>
              <a:rPr lang="en-AU" sz="2000" dirty="0" err="1" smtClean="0"/>
              <a:t>được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nguyên</a:t>
            </a:r>
            <a:r>
              <a:rPr lang="en-AU" sz="2000" dirty="0" smtClean="0"/>
              <a:t> </a:t>
            </a:r>
            <a:r>
              <a:rPr lang="en-AU" sz="2000" dirty="0" err="1" smtClean="0"/>
              <a:t>tắc</a:t>
            </a:r>
            <a:r>
              <a:rPr lang="en-AU" sz="2000" dirty="0" smtClean="0"/>
              <a:t> </a:t>
            </a:r>
            <a:r>
              <a:rPr lang="en-AU" sz="2000" dirty="0" err="1" smtClean="0"/>
              <a:t>cơ</a:t>
            </a:r>
            <a:r>
              <a:rPr lang="en-AU" sz="2000" dirty="0" smtClean="0"/>
              <a:t> </a:t>
            </a:r>
            <a:r>
              <a:rPr lang="en-AU" sz="2000" dirty="0" err="1" smtClean="0"/>
              <a:t>bản</a:t>
            </a:r>
            <a:r>
              <a:rPr lang="en-AU" sz="2000" dirty="0" smtClean="0"/>
              <a:t> </a:t>
            </a:r>
            <a:r>
              <a:rPr lang="en-AU" sz="2000" dirty="0" err="1" smtClean="0"/>
              <a:t>và</a:t>
            </a:r>
            <a:r>
              <a:rPr lang="en-AU" sz="2000" dirty="0" smtClean="0"/>
              <a:t> </a:t>
            </a:r>
            <a:r>
              <a:rPr lang="en-AU" sz="2000" dirty="0" err="1" smtClean="0"/>
              <a:t>khái</a:t>
            </a:r>
            <a:r>
              <a:rPr lang="en-AU" sz="2000" dirty="0" smtClean="0"/>
              <a:t> </a:t>
            </a:r>
            <a:r>
              <a:rPr lang="en-AU" sz="2000" dirty="0" err="1" smtClean="0"/>
              <a:t>niệm</a:t>
            </a:r>
            <a:r>
              <a:rPr lang="en-AU" sz="2000" dirty="0" smtClean="0"/>
              <a:t> </a:t>
            </a:r>
            <a:r>
              <a:rPr lang="en-AU" sz="2000" dirty="0" err="1" smtClean="0"/>
              <a:t>chính</a:t>
            </a:r>
            <a:r>
              <a:rPr lang="en-AU" sz="2000" dirty="0" smtClean="0"/>
              <a:t> </a:t>
            </a:r>
            <a:r>
              <a:rPr lang="en-AU" sz="2000" dirty="0" err="1" smtClean="0"/>
              <a:t>về</a:t>
            </a:r>
            <a:r>
              <a:rPr lang="en-AU" sz="2000" dirty="0" smtClean="0"/>
              <a:t> </a:t>
            </a:r>
            <a:r>
              <a:rPr lang="en-AU" sz="2000" dirty="0" err="1" smtClean="0"/>
              <a:t>chuỗi</a:t>
            </a:r>
            <a:r>
              <a:rPr lang="en-AU" sz="2000" dirty="0" smtClean="0"/>
              <a:t> </a:t>
            </a:r>
            <a:r>
              <a:rPr lang="en-AU" sz="2000" dirty="0" err="1" smtClean="0"/>
              <a:t>giá</a:t>
            </a:r>
            <a:r>
              <a:rPr lang="en-AU" sz="2000" dirty="0" smtClean="0"/>
              <a:t> </a:t>
            </a:r>
            <a:r>
              <a:rPr lang="en-AU" sz="2000" dirty="0" err="1" smtClean="0"/>
              <a:t>trị</a:t>
            </a:r>
            <a:r>
              <a:rPr lang="en-AU" sz="2000" dirty="0" smtClean="0"/>
              <a:t> </a:t>
            </a:r>
            <a:r>
              <a:rPr lang="en-AU" sz="2000" dirty="0" err="1" smtClean="0"/>
              <a:t>và</a:t>
            </a:r>
            <a:r>
              <a:rPr lang="en-AU" sz="2000" dirty="0" smtClean="0"/>
              <a:t> </a:t>
            </a:r>
            <a:r>
              <a:rPr lang="en-AU" sz="2000" dirty="0" err="1" smtClean="0"/>
              <a:t>phân</a:t>
            </a:r>
            <a:r>
              <a:rPr lang="en-AU" sz="2000" dirty="0" smtClean="0"/>
              <a:t> </a:t>
            </a:r>
            <a:r>
              <a:rPr lang="en-AU" sz="2000" dirty="0" err="1" smtClean="0"/>
              <a:t>tích</a:t>
            </a:r>
            <a:r>
              <a:rPr lang="en-AU" sz="2000" dirty="0" smtClean="0"/>
              <a:t> </a:t>
            </a:r>
            <a:r>
              <a:rPr lang="en-AU" sz="2000" dirty="0" err="1" smtClean="0"/>
              <a:t>chuỗi</a:t>
            </a:r>
            <a:r>
              <a:rPr lang="en-AU" sz="2000" dirty="0" smtClean="0"/>
              <a:t> </a:t>
            </a:r>
            <a:r>
              <a:rPr lang="en-AU" sz="2000" dirty="0" err="1" smtClean="0"/>
              <a:t>giá</a:t>
            </a:r>
            <a:r>
              <a:rPr lang="en-AU" sz="2000" dirty="0" smtClean="0"/>
              <a:t> </a:t>
            </a:r>
            <a:r>
              <a:rPr lang="en-AU" sz="2000" dirty="0" err="1" smtClean="0"/>
              <a:t>trị</a:t>
            </a:r>
            <a:r>
              <a:rPr lang="en-AU" sz="2000" dirty="0" smtClean="0"/>
              <a:t>.</a:t>
            </a:r>
            <a:endParaRPr lang="en-AU" sz="2000" dirty="0" smtClean="0"/>
          </a:p>
          <a:p>
            <a:pPr lvl="1"/>
            <a:r>
              <a:rPr lang="en-US" sz="2000" b="1" dirty="0" err="1" smtClean="0"/>
              <a:t>Giới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thiệu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gồm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hội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tích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chuỗi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trị</a:t>
            </a:r>
            <a:r>
              <a:rPr lang="en-AU" sz="2000" b="1" dirty="0" smtClean="0"/>
              <a:t>. </a:t>
            </a:r>
            <a:r>
              <a:rPr lang="en-AU" sz="2000" dirty="0" err="1" smtClean="0"/>
              <a:t>Người</a:t>
            </a:r>
            <a:r>
              <a:rPr lang="en-AU" sz="2000" dirty="0" smtClean="0"/>
              <a:t> </a:t>
            </a:r>
            <a:r>
              <a:rPr lang="en-AU" sz="2000" dirty="0" err="1" smtClean="0"/>
              <a:t>tham</a:t>
            </a:r>
            <a:r>
              <a:rPr lang="en-AU" sz="2000" dirty="0" smtClean="0"/>
              <a:t> </a:t>
            </a:r>
            <a:r>
              <a:rPr lang="en-AU" sz="2000" dirty="0" err="1" smtClean="0"/>
              <a:t>gia</a:t>
            </a:r>
            <a:r>
              <a:rPr lang="en-AU" sz="2000" dirty="0" smtClean="0"/>
              <a:t> </a:t>
            </a:r>
            <a:r>
              <a:rPr lang="en-AU" sz="2000" dirty="0" err="1" smtClean="0"/>
              <a:t>hiểu</a:t>
            </a:r>
            <a:r>
              <a:rPr lang="en-AU" sz="2000" dirty="0" smtClean="0"/>
              <a:t> </a:t>
            </a:r>
            <a:r>
              <a:rPr lang="en-AU" sz="2000" dirty="0" err="1" smtClean="0"/>
              <a:t>được</a:t>
            </a:r>
            <a:r>
              <a:rPr lang="en-AU" sz="2000" dirty="0" smtClean="0"/>
              <a:t> </a:t>
            </a:r>
            <a:r>
              <a:rPr lang="en-AU" sz="2000" dirty="0" err="1" smtClean="0"/>
              <a:t>việc</a:t>
            </a:r>
            <a:r>
              <a:rPr lang="en-AU" sz="2000" dirty="0" smtClean="0"/>
              <a:t> </a:t>
            </a:r>
            <a:r>
              <a:rPr lang="en-AU" sz="2000" dirty="0" err="1" smtClean="0"/>
              <a:t>bao</a:t>
            </a:r>
            <a:r>
              <a:rPr lang="en-AU" sz="2000" dirty="0" smtClean="0"/>
              <a:t> </a:t>
            </a:r>
            <a:r>
              <a:rPr lang="en-AU" sz="2000" dirty="0" err="1" smtClean="0"/>
              <a:t>gồm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phương</a:t>
            </a:r>
            <a:r>
              <a:rPr lang="en-AU" sz="2000" dirty="0" smtClean="0"/>
              <a:t> </a:t>
            </a:r>
            <a:r>
              <a:rPr lang="en-AU" sz="2000" dirty="0" err="1" smtClean="0"/>
              <a:t>diện</a:t>
            </a:r>
            <a:r>
              <a:rPr lang="en-AU" sz="2000" dirty="0" smtClean="0"/>
              <a:t> </a:t>
            </a:r>
            <a:r>
              <a:rPr lang="en-AU" sz="2000" dirty="0" err="1" smtClean="0"/>
              <a:t>về</a:t>
            </a:r>
            <a:r>
              <a:rPr lang="en-AU" sz="2000" dirty="0" smtClean="0"/>
              <a:t> </a:t>
            </a:r>
            <a:r>
              <a:rPr lang="en-AU" sz="2000" dirty="0" err="1" smtClean="0"/>
              <a:t>giới</a:t>
            </a:r>
            <a:r>
              <a:rPr lang="en-AU" sz="2000" dirty="0" smtClean="0"/>
              <a:t> </a:t>
            </a:r>
            <a:r>
              <a:rPr lang="en-AU" sz="2000" dirty="0" err="1" smtClean="0"/>
              <a:t>trong</a:t>
            </a:r>
            <a:r>
              <a:rPr lang="en-AU" sz="2000" dirty="0" smtClean="0"/>
              <a:t> </a:t>
            </a:r>
            <a:r>
              <a:rPr lang="en-AU" sz="2000" dirty="0" err="1" smtClean="0"/>
              <a:t>phân</a:t>
            </a:r>
            <a:r>
              <a:rPr lang="en-AU" sz="2000" dirty="0" smtClean="0"/>
              <a:t> </a:t>
            </a:r>
            <a:r>
              <a:rPr lang="en-AU" sz="2000" dirty="0" err="1" smtClean="0"/>
              <a:t>tích</a:t>
            </a:r>
            <a:r>
              <a:rPr lang="en-AU" sz="2000" dirty="0" smtClean="0"/>
              <a:t> </a:t>
            </a:r>
            <a:r>
              <a:rPr lang="en-AU" sz="2000" dirty="0" err="1" smtClean="0"/>
              <a:t>chuỗi</a:t>
            </a:r>
            <a:r>
              <a:rPr lang="en-AU" sz="2000" dirty="0" smtClean="0"/>
              <a:t> </a:t>
            </a:r>
            <a:r>
              <a:rPr lang="en-AU" sz="2000" dirty="0" err="1" smtClean="0"/>
              <a:t>giá</a:t>
            </a:r>
            <a:r>
              <a:rPr lang="en-AU" sz="2000" dirty="0" smtClean="0"/>
              <a:t> </a:t>
            </a:r>
            <a:r>
              <a:rPr lang="en-AU" sz="2000" dirty="0" err="1" smtClean="0"/>
              <a:t>trị</a:t>
            </a:r>
            <a:r>
              <a:rPr lang="en-AU" sz="2000" dirty="0" smtClean="0"/>
              <a:t>. </a:t>
            </a:r>
            <a:endParaRPr lang="en-AU" sz="2000" dirty="0"/>
          </a:p>
          <a:p>
            <a:pPr marL="457200" lvl="1" indent="0">
              <a:buNone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26921"/>
            <a:ext cx="8229600" cy="648072"/>
          </a:xfrm>
        </p:spPr>
        <p:txBody>
          <a:bodyPr/>
          <a:lstStyle/>
          <a:p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huấn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1" y="947638"/>
            <a:ext cx="8229600" cy="4713387"/>
          </a:xfrm>
        </p:spPr>
        <p:txBody>
          <a:bodyPr/>
          <a:lstStyle/>
          <a:p>
            <a:r>
              <a:rPr lang="en-AU" sz="2000" dirty="0" err="1" smtClean="0"/>
              <a:t>Phiên</a:t>
            </a:r>
            <a:r>
              <a:rPr lang="en-AU" sz="2000" dirty="0" smtClean="0"/>
              <a:t> </a:t>
            </a:r>
            <a:r>
              <a:rPr lang="en-AU" sz="2000" dirty="0" smtClean="0"/>
              <a:t>2 </a:t>
            </a:r>
          </a:p>
          <a:p>
            <a:pPr lvl="1"/>
            <a:r>
              <a:rPr lang="en-AU" sz="2000" b="1" dirty="0" err="1" smtClean="0"/>
              <a:t>Các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khái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niệm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chính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về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lập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sơ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đồ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chuỗi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giá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trị</a:t>
            </a:r>
            <a:r>
              <a:rPr lang="en-AU" sz="2000" b="1" dirty="0" smtClean="0"/>
              <a:t> </a:t>
            </a:r>
            <a:r>
              <a:rPr lang="en-AU" sz="2000" dirty="0" smtClean="0"/>
              <a:t>– </a:t>
            </a:r>
            <a:r>
              <a:rPr lang="en-AU" sz="2000" dirty="0" err="1" smtClean="0"/>
              <a:t>Người</a:t>
            </a:r>
            <a:r>
              <a:rPr lang="en-AU" sz="2000" dirty="0" smtClean="0"/>
              <a:t> </a:t>
            </a:r>
            <a:r>
              <a:rPr lang="en-AU" sz="2000" dirty="0" err="1" smtClean="0"/>
              <a:t>tham</a:t>
            </a:r>
            <a:r>
              <a:rPr lang="en-AU" sz="2000" dirty="0" smtClean="0"/>
              <a:t> </a:t>
            </a:r>
            <a:r>
              <a:rPr lang="en-AU" sz="2000" dirty="0" err="1" smtClean="0"/>
              <a:t>gia</a:t>
            </a:r>
            <a:r>
              <a:rPr lang="en-AU" sz="2000" dirty="0" smtClean="0"/>
              <a:t> </a:t>
            </a:r>
            <a:r>
              <a:rPr lang="en-AU" sz="2000" dirty="0" err="1" smtClean="0"/>
              <a:t>hiểu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công</a:t>
            </a:r>
            <a:r>
              <a:rPr lang="en-AU" sz="2000" dirty="0" smtClean="0"/>
              <a:t> </a:t>
            </a:r>
            <a:r>
              <a:rPr lang="en-AU" sz="2000" dirty="0" err="1" smtClean="0"/>
              <a:t>cụ</a:t>
            </a:r>
            <a:r>
              <a:rPr lang="en-AU" sz="2000" dirty="0" smtClean="0"/>
              <a:t> </a:t>
            </a:r>
            <a:r>
              <a:rPr lang="en-AU" sz="2000" dirty="0" err="1" smtClean="0"/>
              <a:t>chính</a:t>
            </a:r>
            <a:r>
              <a:rPr lang="en-AU" sz="2000" dirty="0" smtClean="0"/>
              <a:t> </a:t>
            </a:r>
            <a:r>
              <a:rPr lang="en-AU" sz="2000" dirty="0" err="1" smtClean="0"/>
              <a:t>để</a:t>
            </a:r>
            <a:r>
              <a:rPr lang="en-AU" sz="2000" dirty="0" smtClean="0"/>
              <a:t> </a:t>
            </a:r>
            <a:r>
              <a:rPr lang="en-AU" sz="2000" dirty="0" err="1" smtClean="0"/>
              <a:t>lập</a:t>
            </a:r>
            <a:r>
              <a:rPr lang="en-AU" sz="2000" dirty="0" smtClean="0"/>
              <a:t> </a:t>
            </a:r>
            <a:r>
              <a:rPr lang="en-AU" sz="2000" dirty="0" err="1" smtClean="0"/>
              <a:t>sơ</a:t>
            </a:r>
            <a:r>
              <a:rPr lang="en-AU" sz="2000" dirty="0" smtClean="0"/>
              <a:t> </a:t>
            </a:r>
            <a:r>
              <a:rPr lang="en-AU" sz="2000" dirty="0" err="1" smtClean="0"/>
              <a:t>đồ</a:t>
            </a:r>
            <a:r>
              <a:rPr lang="en-AU" sz="2000" dirty="0" smtClean="0"/>
              <a:t> </a:t>
            </a:r>
            <a:r>
              <a:rPr lang="en-AU" sz="2000" dirty="0" err="1" smtClean="0"/>
              <a:t>chuỗi</a:t>
            </a:r>
            <a:r>
              <a:rPr lang="en-AU" sz="2000" dirty="0" smtClean="0"/>
              <a:t> </a:t>
            </a:r>
            <a:r>
              <a:rPr lang="en-AU" sz="2000" dirty="0" err="1" smtClean="0"/>
              <a:t>giá</a:t>
            </a:r>
            <a:r>
              <a:rPr lang="en-AU" sz="2000" dirty="0" smtClean="0"/>
              <a:t> </a:t>
            </a:r>
            <a:r>
              <a:rPr lang="en-AU" sz="2000" dirty="0" err="1" smtClean="0"/>
              <a:t>trị</a:t>
            </a:r>
            <a:r>
              <a:rPr lang="en-AU" sz="2000" dirty="0" smtClean="0"/>
              <a:t> </a:t>
            </a:r>
            <a:r>
              <a:rPr lang="en-AU" sz="2000" dirty="0" err="1" smtClean="0"/>
              <a:t>bao</a:t>
            </a:r>
            <a:r>
              <a:rPr lang="en-AU" sz="2000" dirty="0" smtClean="0"/>
              <a:t> </a:t>
            </a:r>
            <a:r>
              <a:rPr lang="en-AU" sz="2000" dirty="0" err="1" smtClean="0"/>
              <a:t>gồm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khía</a:t>
            </a:r>
            <a:r>
              <a:rPr lang="en-AU" sz="2000" dirty="0" smtClean="0"/>
              <a:t> </a:t>
            </a:r>
            <a:r>
              <a:rPr lang="en-AU" sz="2000" dirty="0" err="1" smtClean="0"/>
              <a:t>cạnh</a:t>
            </a:r>
            <a:r>
              <a:rPr lang="en-AU" sz="2000" dirty="0" smtClean="0"/>
              <a:t> </a:t>
            </a:r>
            <a:r>
              <a:rPr lang="en-AU" sz="2000" dirty="0" err="1" smtClean="0"/>
              <a:t>khác</a:t>
            </a:r>
            <a:r>
              <a:rPr lang="en-AU" sz="2000" dirty="0" smtClean="0"/>
              <a:t> </a:t>
            </a:r>
            <a:r>
              <a:rPr lang="en-AU" sz="2000" dirty="0" err="1" smtClean="0"/>
              <a:t>nhau</a:t>
            </a:r>
            <a:r>
              <a:rPr lang="en-AU" sz="2000" dirty="0" smtClean="0"/>
              <a:t>. </a:t>
            </a:r>
            <a:r>
              <a:rPr lang="en-AU" sz="2000" dirty="0" err="1" smtClean="0"/>
              <a:t>Phần</a:t>
            </a:r>
            <a:r>
              <a:rPr lang="en-AU" sz="2000" dirty="0" smtClean="0"/>
              <a:t> </a:t>
            </a:r>
            <a:r>
              <a:rPr lang="en-AU" sz="2000" dirty="0" err="1" smtClean="0"/>
              <a:t>này</a:t>
            </a:r>
            <a:r>
              <a:rPr lang="en-AU" sz="2000" dirty="0" smtClean="0"/>
              <a:t> </a:t>
            </a:r>
            <a:r>
              <a:rPr lang="en-AU" sz="2000" dirty="0" err="1" smtClean="0"/>
              <a:t>sẽ</a:t>
            </a:r>
            <a:r>
              <a:rPr lang="en-AU" sz="2000" dirty="0" smtClean="0"/>
              <a:t> </a:t>
            </a:r>
            <a:r>
              <a:rPr lang="en-AU" sz="2000" dirty="0" err="1" smtClean="0"/>
              <a:t>được</a:t>
            </a:r>
            <a:r>
              <a:rPr lang="en-AU" sz="2000" dirty="0" smtClean="0"/>
              <a:t> </a:t>
            </a:r>
            <a:r>
              <a:rPr lang="en-AU" sz="2000" dirty="0" err="1" smtClean="0"/>
              <a:t>áp</a:t>
            </a:r>
            <a:r>
              <a:rPr lang="en-AU" sz="2000" dirty="0" smtClean="0"/>
              <a:t> </a:t>
            </a:r>
            <a:r>
              <a:rPr lang="en-AU" sz="2000" dirty="0" err="1" smtClean="0"/>
              <a:t>dụng</a:t>
            </a:r>
            <a:r>
              <a:rPr lang="en-AU" sz="2000" dirty="0" smtClean="0"/>
              <a:t> </a:t>
            </a:r>
            <a:r>
              <a:rPr lang="en-AU" sz="2000" dirty="0" err="1" smtClean="0"/>
              <a:t>trong</a:t>
            </a:r>
            <a:r>
              <a:rPr lang="en-AU" sz="2000" dirty="0" smtClean="0"/>
              <a:t> </a:t>
            </a:r>
            <a:r>
              <a:rPr lang="en-AU" sz="2000" dirty="0" err="1" smtClean="0"/>
              <a:t>bài</a:t>
            </a:r>
            <a:r>
              <a:rPr lang="en-AU" sz="2000" dirty="0" smtClean="0"/>
              <a:t> </a:t>
            </a:r>
            <a:r>
              <a:rPr lang="en-AU" sz="2000" dirty="0" err="1" smtClean="0"/>
              <a:t>tập</a:t>
            </a:r>
            <a:r>
              <a:rPr lang="en-AU" sz="2000" dirty="0" smtClean="0"/>
              <a:t> </a:t>
            </a:r>
            <a:r>
              <a:rPr lang="en-AU" sz="2000" dirty="0" err="1" smtClean="0"/>
              <a:t>thực</a:t>
            </a:r>
            <a:r>
              <a:rPr lang="en-AU" sz="2000" dirty="0" smtClean="0"/>
              <a:t> </a:t>
            </a:r>
            <a:r>
              <a:rPr lang="en-AU" sz="2000" dirty="0" err="1" smtClean="0"/>
              <a:t>tế</a:t>
            </a:r>
            <a:r>
              <a:rPr lang="en-AU" sz="2000" dirty="0" smtClean="0"/>
              <a:t> </a:t>
            </a:r>
            <a:r>
              <a:rPr lang="en-AU" sz="2000" dirty="0" err="1" smtClean="0"/>
              <a:t>vào</a:t>
            </a:r>
            <a:r>
              <a:rPr lang="en-AU" sz="2000" dirty="0" smtClean="0"/>
              <a:t> </a:t>
            </a:r>
            <a:r>
              <a:rPr lang="en-AU" sz="2000" dirty="0" err="1" smtClean="0"/>
              <a:t>buổi</a:t>
            </a:r>
            <a:r>
              <a:rPr lang="en-AU" sz="2000" dirty="0" smtClean="0"/>
              <a:t> </a:t>
            </a:r>
            <a:r>
              <a:rPr lang="en-AU" sz="2000" dirty="0" err="1" smtClean="0"/>
              <a:t>chiều</a:t>
            </a:r>
            <a:endParaRPr lang="en-AU" sz="2000" dirty="0" smtClean="0"/>
          </a:p>
          <a:p>
            <a:pPr lvl="1"/>
            <a:r>
              <a:rPr lang="en-AU" sz="2000" b="1" dirty="0" err="1" smtClean="0"/>
              <a:t>Thảo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luận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nhóm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về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Lập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sơ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đồ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chuỗi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giá</a:t>
            </a:r>
            <a:r>
              <a:rPr lang="en-AU" sz="2000" b="1" dirty="0" smtClean="0"/>
              <a:t> </a:t>
            </a:r>
            <a:r>
              <a:rPr lang="en-AU" sz="2000" b="1" dirty="0" err="1" smtClean="0"/>
              <a:t>trị</a:t>
            </a:r>
            <a:r>
              <a:rPr lang="en-AU" sz="2000" dirty="0" smtClean="0"/>
              <a:t> </a:t>
            </a:r>
            <a:r>
              <a:rPr lang="en-AU" sz="2000" dirty="0" smtClean="0"/>
              <a:t>-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nhóm</a:t>
            </a:r>
            <a:r>
              <a:rPr lang="en-AU" sz="2000" dirty="0" smtClean="0"/>
              <a:t> </a:t>
            </a:r>
            <a:r>
              <a:rPr lang="en-AU" sz="2000" dirty="0" err="1" smtClean="0"/>
              <a:t>thảo</a:t>
            </a:r>
            <a:r>
              <a:rPr lang="en-AU" sz="2000" dirty="0" smtClean="0"/>
              <a:t> </a:t>
            </a:r>
            <a:r>
              <a:rPr lang="en-AU" sz="2000" dirty="0" err="1" smtClean="0"/>
              <a:t>luận</a:t>
            </a:r>
            <a:r>
              <a:rPr lang="en-AU" sz="2000" dirty="0" smtClean="0"/>
              <a:t> </a:t>
            </a:r>
            <a:r>
              <a:rPr lang="en-AU" sz="2000" dirty="0" err="1" smtClean="0"/>
              <a:t>để</a:t>
            </a:r>
            <a:r>
              <a:rPr lang="en-AU" sz="2000" dirty="0" smtClean="0"/>
              <a:t> </a:t>
            </a:r>
            <a:r>
              <a:rPr lang="en-AU" sz="2000" dirty="0" err="1" smtClean="0"/>
              <a:t>lập</a:t>
            </a:r>
            <a:r>
              <a:rPr lang="en-AU" sz="2000" dirty="0" smtClean="0"/>
              <a:t> </a:t>
            </a:r>
            <a:r>
              <a:rPr lang="en-AU" sz="2000" dirty="0" err="1" smtClean="0"/>
              <a:t>sơ</a:t>
            </a:r>
            <a:r>
              <a:rPr lang="en-AU" sz="2000" dirty="0" smtClean="0"/>
              <a:t> </a:t>
            </a:r>
            <a:r>
              <a:rPr lang="en-AU" sz="2000" dirty="0" err="1" smtClean="0"/>
              <a:t>đồ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khía</a:t>
            </a:r>
            <a:r>
              <a:rPr lang="en-AU" sz="2000" dirty="0" smtClean="0"/>
              <a:t> </a:t>
            </a:r>
            <a:r>
              <a:rPr lang="en-AU" sz="2000" dirty="0" err="1" smtClean="0"/>
              <a:t>cạnh</a:t>
            </a:r>
            <a:r>
              <a:rPr lang="en-AU" sz="2000" dirty="0" smtClean="0"/>
              <a:t> </a:t>
            </a:r>
            <a:r>
              <a:rPr lang="en-AU" sz="2000" dirty="0" err="1" smtClean="0"/>
              <a:t>chính</a:t>
            </a:r>
            <a:r>
              <a:rPr lang="en-AU" sz="2000" dirty="0" smtClean="0"/>
              <a:t> </a:t>
            </a:r>
            <a:r>
              <a:rPr lang="en-AU" sz="2000" dirty="0" err="1" smtClean="0"/>
              <a:t>của</a:t>
            </a:r>
            <a:r>
              <a:rPr lang="en-AU" sz="2000" dirty="0" smtClean="0"/>
              <a:t> </a:t>
            </a:r>
            <a:r>
              <a:rPr lang="en-AU" sz="2000" dirty="0" err="1" smtClean="0"/>
              <a:t>chuỗi</a:t>
            </a:r>
            <a:r>
              <a:rPr lang="en-AU" sz="2000" dirty="0" smtClean="0"/>
              <a:t> </a:t>
            </a:r>
            <a:r>
              <a:rPr lang="en-AU" sz="2000" dirty="0" err="1" smtClean="0"/>
              <a:t>giá</a:t>
            </a:r>
            <a:r>
              <a:rPr lang="en-AU" sz="2000" dirty="0" smtClean="0"/>
              <a:t> </a:t>
            </a:r>
            <a:r>
              <a:rPr lang="en-AU" sz="2000" dirty="0" err="1" smtClean="0"/>
              <a:t>trị</a:t>
            </a:r>
            <a:r>
              <a:rPr lang="en-AU" sz="2000" dirty="0" smtClean="0"/>
              <a:t> </a:t>
            </a:r>
            <a:r>
              <a:rPr lang="en-AU" sz="2000" dirty="0" err="1" smtClean="0"/>
              <a:t>trong</a:t>
            </a:r>
            <a:r>
              <a:rPr lang="en-AU" sz="2000" dirty="0" smtClean="0"/>
              <a:t> </a:t>
            </a:r>
            <a:r>
              <a:rPr lang="en-AU" sz="2000" dirty="0" err="1" smtClean="0"/>
              <a:t>tỉnh</a:t>
            </a:r>
            <a:r>
              <a:rPr lang="en-AU" sz="2000" dirty="0" smtClean="0"/>
              <a:t>:</a:t>
            </a:r>
            <a:endParaRPr lang="en-AU" sz="2000" dirty="0" smtClean="0"/>
          </a:p>
          <a:p>
            <a:pPr lvl="2"/>
            <a:r>
              <a:rPr lang="en-AU" sz="1600" dirty="0" err="1" smtClean="0"/>
              <a:t>Các</a:t>
            </a:r>
            <a:r>
              <a:rPr lang="en-AU" sz="1600" dirty="0" smtClean="0"/>
              <a:t> </a:t>
            </a:r>
            <a:r>
              <a:rPr lang="en-AU" sz="1600" dirty="0" err="1" smtClean="0"/>
              <a:t>giai</a:t>
            </a:r>
            <a:r>
              <a:rPr lang="en-AU" sz="1600" dirty="0" smtClean="0"/>
              <a:t> </a:t>
            </a:r>
            <a:r>
              <a:rPr lang="en-AU" sz="1600" dirty="0" err="1" smtClean="0"/>
              <a:t>đoạn</a:t>
            </a:r>
            <a:r>
              <a:rPr lang="en-AU" sz="1600" dirty="0" smtClean="0"/>
              <a:t> </a:t>
            </a:r>
            <a:r>
              <a:rPr lang="en-AU" sz="1600" dirty="0" err="1" smtClean="0"/>
              <a:t>chính</a:t>
            </a:r>
            <a:endParaRPr lang="en-US" sz="1600" dirty="0"/>
          </a:p>
          <a:p>
            <a:pPr lvl="2"/>
            <a:r>
              <a:rPr lang="en-AU" sz="1600" dirty="0" err="1" smtClean="0"/>
              <a:t>Các</a:t>
            </a:r>
            <a:r>
              <a:rPr lang="en-AU" sz="1600" dirty="0" smtClean="0"/>
              <a:t> </a:t>
            </a:r>
            <a:r>
              <a:rPr lang="en-AU" sz="1600" dirty="0" err="1" smtClean="0"/>
              <a:t>đối</a:t>
            </a:r>
            <a:r>
              <a:rPr lang="en-AU" sz="1600" dirty="0" smtClean="0"/>
              <a:t> </a:t>
            </a:r>
            <a:r>
              <a:rPr lang="en-AU" sz="1600" dirty="0" err="1" smtClean="0"/>
              <a:t>tác</a:t>
            </a:r>
            <a:r>
              <a:rPr lang="en-AU" sz="1600" dirty="0" smtClean="0"/>
              <a:t> </a:t>
            </a:r>
            <a:r>
              <a:rPr lang="en-AU" sz="1600" dirty="0" err="1" smtClean="0"/>
              <a:t>chính</a:t>
            </a:r>
            <a:endParaRPr lang="en-US" sz="1600" dirty="0"/>
          </a:p>
          <a:p>
            <a:pPr lvl="2"/>
            <a:r>
              <a:rPr lang="en-AU" sz="1600" dirty="0" err="1" smtClean="0"/>
              <a:t>Dòng</a:t>
            </a:r>
            <a:r>
              <a:rPr lang="en-AU" sz="1600" dirty="0" smtClean="0"/>
              <a:t> </a:t>
            </a:r>
            <a:r>
              <a:rPr lang="en-AU" sz="1600" dirty="0" err="1" smtClean="0"/>
              <a:t>luân</a:t>
            </a:r>
            <a:r>
              <a:rPr lang="en-AU" sz="1600" dirty="0" smtClean="0"/>
              <a:t> </a:t>
            </a:r>
            <a:r>
              <a:rPr lang="en-AU" sz="1600" dirty="0" err="1" smtClean="0"/>
              <a:t>chuyển</a:t>
            </a:r>
            <a:r>
              <a:rPr lang="en-AU" sz="1600" dirty="0" smtClean="0"/>
              <a:t> </a:t>
            </a:r>
            <a:r>
              <a:rPr lang="en-AU" sz="1600" dirty="0" err="1" smtClean="0"/>
              <a:t>sản</a:t>
            </a:r>
            <a:r>
              <a:rPr lang="en-AU" sz="1600" dirty="0" smtClean="0"/>
              <a:t> </a:t>
            </a:r>
            <a:r>
              <a:rPr lang="en-AU" sz="1600" dirty="0" err="1" smtClean="0"/>
              <a:t>phẩm</a:t>
            </a:r>
            <a:endParaRPr lang="en-US" sz="1600" dirty="0"/>
          </a:p>
          <a:p>
            <a:pPr lvl="2"/>
            <a:r>
              <a:rPr lang="en-AU" sz="1600" dirty="0" err="1" smtClean="0"/>
              <a:t>Dòng</a:t>
            </a:r>
            <a:r>
              <a:rPr lang="en-AU" sz="1600" dirty="0" smtClean="0"/>
              <a:t> </a:t>
            </a:r>
            <a:r>
              <a:rPr lang="en-AU" sz="1600" dirty="0" err="1" smtClean="0"/>
              <a:t>luân</a:t>
            </a:r>
            <a:r>
              <a:rPr lang="en-AU" sz="1600" dirty="0" smtClean="0"/>
              <a:t> </a:t>
            </a:r>
            <a:r>
              <a:rPr lang="en-AU" sz="1600" dirty="0" err="1" smtClean="0"/>
              <a:t>chuyển</a:t>
            </a:r>
            <a:r>
              <a:rPr lang="en-AU" sz="1600" dirty="0" smtClean="0"/>
              <a:t> </a:t>
            </a:r>
            <a:r>
              <a:rPr lang="en-AU" sz="1600" dirty="0" err="1" smtClean="0"/>
              <a:t>thông</a:t>
            </a:r>
            <a:r>
              <a:rPr lang="en-AU" sz="1600" dirty="0" smtClean="0"/>
              <a:t> tin</a:t>
            </a:r>
            <a:endParaRPr lang="en-US" sz="1600" dirty="0"/>
          </a:p>
          <a:p>
            <a:pPr lvl="2"/>
            <a:r>
              <a:rPr lang="en-AU" sz="1600" dirty="0" smtClean="0"/>
              <a:t>Chi </a:t>
            </a:r>
            <a:r>
              <a:rPr lang="en-AU" sz="1600" dirty="0" err="1" smtClean="0"/>
              <a:t>phí</a:t>
            </a:r>
            <a:r>
              <a:rPr lang="en-AU" sz="1600" dirty="0" smtClean="0"/>
              <a:t>, </a:t>
            </a:r>
            <a:r>
              <a:rPr lang="en-AU" sz="1600" dirty="0" err="1" smtClean="0"/>
              <a:t>lợi</a:t>
            </a:r>
            <a:r>
              <a:rPr lang="en-AU" sz="1600" dirty="0" smtClean="0"/>
              <a:t> </a:t>
            </a:r>
            <a:r>
              <a:rPr lang="en-AU" sz="1600" dirty="0" err="1" smtClean="0"/>
              <a:t>ích</a:t>
            </a:r>
            <a:r>
              <a:rPr lang="en-AU" sz="1600" dirty="0" smtClean="0"/>
              <a:t> </a:t>
            </a:r>
            <a:r>
              <a:rPr lang="en-AU" sz="1600" dirty="0" err="1" smtClean="0"/>
              <a:t>và</a:t>
            </a:r>
            <a:r>
              <a:rPr lang="en-AU" sz="1600" dirty="0" smtClean="0"/>
              <a:t> </a:t>
            </a:r>
            <a:r>
              <a:rPr lang="en-AU" sz="1600" dirty="0" err="1" smtClean="0"/>
              <a:t>tạo</a:t>
            </a:r>
            <a:r>
              <a:rPr lang="en-AU" sz="1600" dirty="0" smtClean="0"/>
              <a:t> </a:t>
            </a:r>
            <a:r>
              <a:rPr lang="en-AU" sz="1600" dirty="0" err="1" smtClean="0"/>
              <a:t>giá</a:t>
            </a:r>
            <a:r>
              <a:rPr lang="en-AU" sz="1600" dirty="0" smtClean="0"/>
              <a:t> </a:t>
            </a:r>
            <a:r>
              <a:rPr lang="en-AU" sz="1600" dirty="0" err="1" smtClean="0"/>
              <a:t>trị</a:t>
            </a:r>
            <a:r>
              <a:rPr lang="en-AU" sz="1600" dirty="0" smtClean="0"/>
              <a:t> </a:t>
            </a:r>
            <a:r>
              <a:rPr lang="en-AU" sz="1600" dirty="0" err="1" smtClean="0"/>
              <a:t>gia</a:t>
            </a:r>
            <a:r>
              <a:rPr lang="en-AU" sz="1600" dirty="0" smtClean="0"/>
              <a:t> </a:t>
            </a:r>
            <a:r>
              <a:rPr lang="en-AU" sz="1600" dirty="0" err="1" smtClean="0"/>
              <a:t>tăng</a:t>
            </a:r>
            <a:endParaRPr lang="en-US" sz="1600" dirty="0" smtClean="0"/>
          </a:p>
          <a:p>
            <a:pPr lvl="2"/>
            <a:r>
              <a:rPr lang="en-AU" sz="1600" dirty="0" err="1" smtClean="0"/>
              <a:t>Luân</a:t>
            </a:r>
            <a:r>
              <a:rPr lang="en-AU" sz="1600" dirty="0" smtClean="0"/>
              <a:t> </a:t>
            </a:r>
            <a:r>
              <a:rPr lang="en-AU" sz="1600" dirty="0" err="1" smtClean="0"/>
              <a:t>chuyển</a:t>
            </a:r>
            <a:r>
              <a:rPr lang="en-AU" sz="1600" dirty="0" smtClean="0"/>
              <a:t> </a:t>
            </a:r>
            <a:r>
              <a:rPr lang="en-AU" sz="1600" dirty="0" err="1" smtClean="0"/>
              <a:t>địa</a:t>
            </a:r>
            <a:r>
              <a:rPr lang="en-AU" sz="1600" dirty="0" smtClean="0"/>
              <a:t> </a:t>
            </a:r>
            <a:r>
              <a:rPr lang="en-AU" sz="1600" dirty="0" err="1" smtClean="0"/>
              <a:t>lý</a:t>
            </a:r>
            <a:endParaRPr lang="en-US" sz="1600" dirty="0" smtClean="0"/>
          </a:p>
          <a:p>
            <a:pPr lvl="2"/>
            <a:r>
              <a:rPr lang="en-AU" sz="1600" dirty="0" err="1" smtClean="0"/>
              <a:t>Các</a:t>
            </a:r>
            <a:r>
              <a:rPr lang="en-AU" sz="1600" dirty="0" smtClean="0"/>
              <a:t> </a:t>
            </a:r>
            <a:r>
              <a:rPr lang="en-AU" sz="1600" dirty="0" err="1" smtClean="0"/>
              <a:t>quan</a:t>
            </a:r>
            <a:r>
              <a:rPr lang="en-AU" sz="1600" dirty="0" smtClean="0"/>
              <a:t> </a:t>
            </a:r>
            <a:r>
              <a:rPr lang="en-AU" sz="1600" dirty="0" err="1" smtClean="0"/>
              <a:t>hệ</a:t>
            </a:r>
            <a:r>
              <a:rPr lang="en-AU" sz="1600" dirty="0" smtClean="0"/>
              <a:t> </a:t>
            </a:r>
            <a:r>
              <a:rPr lang="en-AU" sz="1600" dirty="0" err="1" smtClean="0"/>
              <a:t>và</a:t>
            </a:r>
            <a:r>
              <a:rPr lang="en-AU" sz="1600" dirty="0" smtClean="0"/>
              <a:t> </a:t>
            </a:r>
            <a:r>
              <a:rPr lang="en-AU" sz="1600" dirty="0" err="1" smtClean="0"/>
              <a:t>liên</a:t>
            </a:r>
            <a:r>
              <a:rPr lang="en-AU" sz="1600" dirty="0" smtClean="0"/>
              <a:t> </a:t>
            </a:r>
            <a:r>
              <a:rPr lang="en-AU" sz="1600" dirty="0" err="1" smtClean="0"/>
              <a:t>kết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528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76672"/>
            <a:ext cx="8229600" cy="648072"/>
          </a:xfrm>
        </p:spPr>
        <p:txBody>
          <a:bodyPr/>
          <a:lstStyle/>
          <a:p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huấn</a:t>
            </a:r>
            <a:r>
              <a:rPr lang="en-AU" dirty="0" smtClean="0"/>
              <a:t> </a:t>
            </a:r>
            <a:r>
              <a:rPr lang="en-AU" dirty="0" err="1" smtClean="0"/>
              <a:t>chuỗi</a:t>
            </a:r>
            <a:r>
              <a:rPr lang="en-AU" dirty="0" smtClean="0"/>
              <a:t> </a:t>
            </a:r>
            <a:r>
              <a:rPr lang="en-AU" dirty="0" err="1" smtClean="0"/>
              <a:t>giá</a:t>
            </a:r>
            <a:r>
              <a:rPr lang="en-AU" dirty="0" smtClean="0"/>
              <a:t> </a:t>
            </a:r>
            <a:r>
              <a:rPr lang="en-AU" dirty="0" err="1" smtClean="0"/>
              <a:t>trị</a:t>
            </a:r>
            <a:endParaRPr lang="en-AU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713387"/>
          </a:xfrm>
        </p:spPr>
        <p:txBody>
          <a:bodyPr/>
          <a:lstStyle/>
          <a:p>
            <a:r>
              <a:rPr lang="en-AU" sz="2800" dirty="0" err="1" smtClean="0"/>
              <a:t>Phiên</a:t>
            </a:r>
            <a:r>
              <a:rPr lang="en-AU" sz="2800" dirty="0" smtClean="0"/>
              <a:t> </a:t>
            </a:r>
            <a:r>
              <a:rPr lang="en-AU" sz="2800" dirty="0" smtClean="0"/>
              <a:t>3</a:t>
            </a:r>
          </a:p>
          <a:p>
            <a:pPr lvl="1"/>
            <a:r>
              <a:rPr lang="en-AU" sz="2200" b="1" dirty="0" err="1" smtClean="0"/>
              <a:t>Tiếp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tục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thảo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luận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nhóm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về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Lập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sơ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đồ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chuỗi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giá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trị</a:t>
            </a:r>
            <a:r>
              <a:rPr lang="en-AU" sz="2200" dirty="0" smtClean="0"/>
              <a:t> </a:t>
            </a:r>
            <a:r>
              <a:rPr lang="en-AU" sz="2200" dirty="0"/>
              <a:t>- </a:t>
            </a:r>
            <a:r>
              <a:rPr lang="en-AU" sz="2200" dirty="0" err="1" smtClean="0"/>
              <a:t>Nhóm</a:t>
            </a:r>
            <a:r>
              <a:rPr lang="en-AU" sz="2200" dirty="0" smtClean="0"/>
              <a:t> </a:t>
            </a:r>
            <a:r>
              <a:rPr lang="en-AU" sz="2200" dirty="0" err="1" smtClean="0"/>
              <a:t>thảo</a:t>
            </a:r>
            <a:r>
              <a:rPr lang="en-AU" sz="2200" dirty="0" smtClean="0"/>
              <a:t> </a:t>
            </a:r>
            <a:r>
              <a:rPr lang="en-AU" sz="2200" dirty="0" err="1" smtClean="0"/>
              <a:t>luận</a:t>
            </a:r>
            <a:r>
              <a:rPr lang="en-AU" sz="2200" dirty="0" smtClean="0"/>
              <a:t> </a:t>
            </a:r>
            <a:r>
              <a:rPr lang="en-AU" sz="2200" dirty="0" err="1" smtClean="0"/>
              <a:t>lập</a:t>
            </a:r>
            <a:r>
              <a:rPr lang="en-AU" sz="2200" dirty="0" smtClean="0"/>
              <a:t> </a:t>
            </a:r>
            <a:r>
              <a:rPr lang="en-AU" sz="2200" dirty="0" err="1" smtClean="0"/>
              <a:t>ra</a:t>
            </a:r>
            <a:r>
              <a:rPr lang="en-AU" sz="2200" dirty="0" smtClean="0"/>
              <a:t> </a:t>
            </a:r>
            <a:r>
              <a:rPr lang="en-AU" sz="2200" dirty="0" err="1" smtClean="0"/>
              <a:t>các</a:t>
            </a:r>
            <a:r>
              <a:rPr lang="en-AU" sz="2200" dirty="0" smtClean="0"/>
              <a:t> </a:t>
            </a:r>
            <a:r>
              <a:rPr lang="en-AU" sz="2200" dirty="0" err="1" smtClean="0"/>
              <a:t>phương</a:t>
            </a:r>
            <a:r>
              <a:rPr lang="en-AU" sz="2200" dirty="0" smtClean="0"/>
              <a:t> </a:t>
            </a:r>
            <a:r>
              <a:rPr lang="en-AU" sz="2200" dirty="0" err="1" smtClean="0"/>
              <a:t>diện</a:t>
            </a:r>
            <a:r>
              <a:rPr lang="en-AU" sz="2200" dirty="0" smtClean="0"/>
              <a:t> </a:t>
            </a:r>
            <a:r>
              <a:rPr lang="en-AU" sz="2200" dirty="0" err="1" smtClean="0"/>
              <a:t>chính</a:t>
            </a:r>
            <a:r>
              <a:rPr lang="en-AU" sz="2200" dirty="0" smtClean="0"/>
              <a:t> </a:t>
            </a:r>
            <a:r>
              <a:rPr lang="en-AU" sz="2200" dirty="0" err="1" smtClean="0"/>
              <a:t>của</a:t>
            </a:r>
            <a:r>
              <a:rPr lang="en-AU" sz="2200" dirty="0" smtClean="0"/>
              <a:t> </a:t>
            </a:r>
            <a:r>
              <a:rPr lang="en-AU" sz="2200" dirty="0" err="1" smtClean="0"/>
              <a:t>chuỗi</a:t>
            </a:r>
            <a:r>
              <a:rPr lang="en-AU" sz="2200" dirty="0" smtClean="0"/>
              <a:t> </a:t>
            </a:r>
            <a:r>
              <a:rPr lang="en-AU" sz="2200" dirty="0" err="1" smtClean="0"/>
              <a:t>giá</a:t>
            </a:r>
            <a:r>
              <a:rPr lang="en-AU" sz="2200" dirty="0" smtClean="0"/>
              <a:t> </a:t>
            </a:r>
            <a:r>
              <a:rPr lang="en-AU" sz="2200" dirty="0" err="1" smtClean="0"/>
              <a:t>trị</a:t>
            </a:r>
            <a:r>
              <a:rPr lang="en-AU" sz="2200" dirty="0" smtClean="0"/>
              <a:t> </a:t>
            </a:r>
            <a:r>
              <a:rPr lang="en-AU" sz="2200" dirty="0" err="1" smtClean="0"/>
              <a:t>trong</a:t>
            </a:r>
            <a:r>
              <a:rPr lang="en-AU" sz="2200" dirty="0" smtClean="0"/>
              <a:t> </a:t>
            </a:r>
            <a:r>
              <a:rPr lang="en-AU" sz="2200" dirty="0" err="1" smtClean="0"/>
              <a:t>tỉnh</a:t>
            </a:r>
            <a:endParaRPr lang="en-AU" sz="2200" dirty="0"/>
          </a:p>
          <a:p>
            <a:pPr lvl="1"/>
            <a:r>
              <a:rPr lang="en-AU" sz="2200" b="1" dirty="0" err="1" smtClean="0"/>
              <a:t>Trình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bày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kết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quả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thảo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luận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Lập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sơ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đồ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chuỗi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giá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trị</a:t>
            </a:r>
            <a:endParaRPr lang="en-AU" sz="2200" b="1" dirty="0" smtClean="0"/>
          </a:p>
          <a:p>
            <a:pPr lvl="1"/>
            <a:r>
              <a:rPr lang="en-AU" sz="2200" b="1" dirty="0" err="1" smtClean="0"/>
              <a:t>Thảo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luận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về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các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công</a:t>
            </a:r>
            <a:r>
              <a:rPr lang="en-AU" sz="2200" b="1" dirty="0" smtClean="0"/>
              <a:t> thu </a:t>
            </a:r>
            <a:r>
              <a:rPr lang="en-AU" sz="2200" b="1" dirty="0" err="1" smtClean="0"/>
              <a:t>thu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thập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thông</a:t>
            </a:r>
            <a:r>
              <a:rPr lang="en-AU" sz="2200" b="1" dirty="0" smtClean="0"/>
              <a:t> tin </a:t>
            </a:r>
            <a:r>
              <a:rPr lang="en-AU" sz="2200" b="1" dirty="0" err="1" smtClean="0"/>
              <a:t>và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thống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nhất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kế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hoạch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khảo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sát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thực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địa</a:t>
            </a:r>
            <a:r>
              <a:rPr lang="en-AU" sz="2200" b="1" dirty="0" smtClean="0"/>
              <a:t> </a:t>
            </a:r>
            <a:r>
              <a:rPr lang="en-AU" sz="2200" dirty="0"/>
              <a:t>– </a:t>
            </a:r>
            <a:r>
              <a:rPr lang="en-AU" sz="2200" dirty="0" err="1" smtClean="0"/>
              <a:t>Người</a:t>
            </a:r>
            <a:r>
              <a:rPr lang="en-AU" sz="2200" dirty="0" smtClean="0"/>
              <a:t> </a:t>
            </a:r>
            <a:r>
              <a:rPr lang="en-AU" sz="2200" dirty="0" err="1" smtClean="0"/>
              <a:t>tham</a:t>
            </a:r>
            <a:r>
              <a:rPr lang="en-AU" sz="2200" dirty="0" smtClean="0"/>
              <a:t> </a:t>
            </a:r>
            <a:r>
              <a:rPr lang="en-AU" sz="2200" dirty="0" err="1" smtClean="0"/>
              <a:t>gia</a:t>
            </a:r>
            <a:r>
              <a:rPr lang="en-AU" sz="2200" dirty="0" smtClean="0"/>
              <a:t> </a:t>
            </a:r>
            <a:r>
              <a:rPr lang="en-AU" sz="2200" dirty="0" err="1" smtClean="0"/>
              <a:t>thống</a:t>
            </a:r>
            <a:r>
              <a:rPr lang="en-AU" sz="2200" dirty="0" smtClean="0"/>
              <a:t> </a:t>
            </a:r>
            <a:r>
              <a:rPr lang="en-AU" sz="2200" dirty="0" err="1" smtClean="0"/>
              <a:t>nhất</a:t>
            </a:r>
            <a:r>
              <a:rPr lang="en-AU" sz="2200" dirty="0" smtClean="0"/>
              <a:t> </a:t>
            </a:r>
            <a:r>
              <a:rPr lang="en-AU" sz="2200" dirty="0" err="1" smtClean="0"/>
              <a:t>thông</a:t>
            </a:r>
            <a:r>
              <a:rPr lang="en-AU" sz="2200" dirty="0" smtClean="0"/>
              <a:t> tin </a:t>
            </a:r>
            <a:r>
              <a:rPr lang="en-AU" sz="2200" dirty="0" err="1" smtClean="0"/>
              <a:t>cần</a:t>
            </a:r>
            <a:r>
              <a:rPr lang="en-AU" sz="2200" dirty="0" smtClean="0"/>
              <a:t> </a:t>
            </a:r>
            <a:r>
              <a:rPr lang="en-AU" sz="2200" dirty="0" err="1" smtClean="0"/>
              <a:t>xác</a:t>
            </a:r>
            <a:r>
              <a:rPr lang="en-AU" sz="2200" dirty="0" smtClean="0"/>
              <a:t> </a:t>
            </a:r>
            <a:r>
              <a:rPr lang="en-AU" sz="2200" dirty="0" err="1" smtClean="0"/>
              <a:t>định</a:t>
            </a:r>
            <a:r>
              <a:rPr lang="en-AU" sz="2200" dirty="0" smtClean="0"/>
              <a:t> </a:t>
            </a:r>
            <a:r>
              <a:rPr lang="en-AU" sz="2200" dirty="0" err="1" smtClean="0"/>
              <a:t>và</a:t>
            </a:r>
            <a:r>
              <a:rPr lang="en-AU" sz="2200" dirty="0" smtClean="0"/>
              <a:t> </a:t>
            </a:r>
            <a:r>
              <a:rPr lang="en-AU" sz="2200" dirty="0" err="1" smtClean="0"/>
              <a:t>nguồn</a:t>
            </a:r>
            <a:r>
              <a:rPr lang="en-AU" sz="2200" dirty="0" smtClean="0"/>
              <a:t> thu </a:t>
            </a:r>
            <a:r>
              <a:rPr lang="en-AU" sz="2200" dirty="0" err="1" smtClean="0"/>
              <a:t>thập</a:t>
            </a:r>
            <a:r>
              <a:rPr lang="en-AU" sz="2200" dirty="0" smtClean="0"/>
              <a:t> </a:t>
            </a:r>
            <a:r>
              <a:rPr lang="en-AU" sz="2200" dirty="0" err="1" smtClean="0"/>
              <a:t>thông</a:t>
            </a:r>
            <a:r>
              <a:rPr lang="en-AU" sz="2200" dirty="0" smtClean="0"/>
              <a:t> tin, </a:t>
            </a:r>
            <a:r>
              <a:rPr lang="en-AU" sz="2200" dirty="0" err="1" smtClean="0"/>
              <a:t>dữ</a:t>
            </a:r>
            <a:r>
              <a:rPr lang="en-AU" sz="2200" dirty="0" smtClean="0"/>
              <a:t> </a:t>
            </a:r>
            <a:r>
              <a:rPr lang="en-AU" sz="2200" dirty="0" err="1" smtClean="0"/>
              <a:t>liệu</a:t>
            </a:r>
            <a:r>
              <a:rPr lang="en-AU" sz="2200" dirty="0" smtClean="0"/>
              <a:t> </a:t>
            </a:r>
            <a:r>
              <a:rPr lang="en-AU" sz="2200" dirty="0" err="1" smtClean="0"/>
              <a:t>và</a:t>
            </a:r>
            <a:r>
              <a:rPr lang="en-AU" sz="2200" dirty="0" smtClean="0"/>
              <a:t> </a:t>
            </a:r>
            <a:r>
              <a:rPr lang="en-AU" sz="2200" dirty="0" err="1" smtClean="0"/>
              <a:t>dữ</a:t>
            </a:r>
            <a:r>
              <a:rPr lang="en-AU" sz="2200" dirty="0" smtClean="0"/>
              <a:t> </a:t>
            </a:r>
            <a:r>
              <a:rPr lang="en-AU" sz="2200" dirty="0" err="1" smtClean="0"/>
              <a:t>liệu</a:t>
            </a:r>
            <a:r>
              <a:rPr lang="en-AU" sz="2200" dirty="0" smtClean="0"/>
              <a:t> </a:t>
            </a:r>
            <a:r>
              <a:rPr lang="en-AU" sz="2200" dirty="0" err="1" smtClean="0"/>
              <a:t>đó</a:t>
            </a:r>
            <a:r>
              <a:rPr lang="en-AU" sz="2200" dirty="0" smtClean="0"/>
              <a:t>. </a:t>
            </a:r>
            <a:r>
              <a:rPr lang="en-AU" sz="2200" dirty="0" err="1" smtClean="0"/>
              <a:t>Thống</a:t>
            </a:r>
            <a:r>
              <a:rPr lang="en-AU" sz="2200" dirty="0" smtClean="0"/>
              <a:t> </a:t>
            </a:r>
            <a:r>
              <a:rPr lang="en-AU" sz="2200" dirty="0" err="1" smtClean="0"/>
              <a:t>nhất</a:t>
            </a:r>
            <a:r>
              <a:rPr lang="en-AU" sz="2200" dirty="0" smtClean="0"/>
              <a:t> </a:t>
            </a:r>
            <a:r>
              <a:rPr lang="en-AU" sz="2200" dirty="0" err="1" smtClean="0"/>
              <a:t>kế</a:t>
            </a:r>
            <a:r>
              <a:rPr lang="en-AU" sz="2200" dirty="0" smtClean="0"/>
              <a:t> </a:t>
            </a:r>
            <a:r>
              <a:rPr lang="en-AU" sz="2200" dirty="0" err="1" smtClean="0"/>
              <a:t>hoạch</a:t>
            </a:r>
            <a:r>
              <a:rPr lang="en-AU" sz="2200" dirty="0" smtClean="0"/>
              <a:t> </a:t>
            </a:r>
            <a:r>
              <a:rPr lang="en-AU" sz="2200" dirty="0" err="1" smtClean="0"/>
              <a:t>khảo</a:t>
            </a:r>
            <a:r>
              <a:rPr lang="en-AU" sz="2200" dirty="0" smtClean="0"/>
              <a:t> </a:t>
            </a:r>
            <a:r>
              <a:rPr lang="en-AU" sz="2200" dirty="0" err="1" smtClean="0"/>
              <a:t>sát</a:t>
            </a:r>
            <a:r>
              <a:rPr lang="en-AU" sz="2200" dirty="0" smtClean="0"/>
              <a:t> </a:t>
            </a:r>
            <a:r>
              <a:rPr lang="en-AU" sz="2200" dirty="0" err="1" smtClean="0"/>
              <a:t>thực</a:t>
            </a:r>
            <a:r>
              <a:rPr lang="en-AU" sz="2200" dirty="0" smtClean="0"/>
              <a:t> </a:t>
            </a:r>
            <a:r>
              <a:rPr lang="en-AU" sz="2200" dirty="0" err="1" smtClean="0"/>
              <a:t>địa</a:t>
            </a:r>
            <a:r>
              <a:rPr lang="en-AU" sz="2200" dirty="0" smtClean="0"/>
              <a:t> </a:t>
            </a:r>
            <a:r>
              <a:rPr lang="en-AU" sz="2200" dirty="0" err="1" smtClean="0"/>
              <a:t>và</a:t>
            </a:r>
            <a:r>
              <a:rPr lang="en-AU" sz="2200" dirty="0" smtClean="0"/>
              <a:t> </a:t>
            </a:r>
            <a:r>
              <a:rPr lang="en-AU" sz="2200" dirty="0" err="1" smtClean="0"/>
              <a:t>bố</a:t>
            </a:r>
            <a:r>
              <a:rPr lang="en-AU" sz="2200" dirty="0" smtClean="0"/>
              <a:t> </a:t>
            </a:r>
            <a:r>
              <a:rPr lang="en-AU" sz="2200" dirty="0" err="1" smtClean="0"/>
              <a:t>trí</a:t>
            </a:r>
            <a:r>
              <a:rPr lang="en-AU" sz="2200" dirty="0" smtClean="0"/>
              <a:t> </a:t>
            </a:r>
            <a:r>
              <a:rPr lang="en-AU" sz="2200" dirty="0" err="1" smtClean="0"/>
              <a:t>hậu</a:t>
            </a:r>
            <a:r>
              <a:rPr lang="en-AU" sz="2200" dirty="0" smtClean="0"/>
              <a:t> </a:t>
            </a:r>
            <a:r>
              <a:rPr lang="en-AU" sz="2200" dirty="0" err="1" smtClean="0"/>
              <a:t>cần</a:t>
            </a:r>
            <a:endParaRPr lang="en-AU" sz="2200" dirty="0"/>
          </a:p>
          <a:p>
            <a:pPr lvl="1"/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12586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AU" sz="2400" dirty="0" err="1" smtClean="0"/>
              <a:t>Mục</a:t>
            </a:r>
            <a:r>
              <a:rPr lang="en-AU" sz="2400" dirty="0" smtClean="0"/>
              <a:t> </a:t>
            </a:r>
            <a:r>
              <a:rPr lang="en-AU" sz="2400" dirty="0" err="1" smtClean="0"/>
              <a:t>đích</a:t>
            </a:r>
            <a:r>
              <a:rPr lang="en-AU" sz="2400" dirty="0" smtClean="0"/>
              <a:t>: </a:t>
            </a:r>
            <a:endParaRPr lang="en-US" sz="2400" dirty="0"/>
          </a:p>
          <a:p>
            <a:pPr lvl="1"/>
            <a:r>
              <a:rPr lang="en-AU" sz="2000" dirty="0" smtClean="0"/>
              <a:t>Thu </a:t>
            </a:r>
            <a:r>
              <a:rPr lang="en-AU" sz="2000" dirty="0" err="1" smtClean="0"/>
              <a:t>thập</a:t>
            </a:r>
            <a:r>
              <a:rPr lang="en-AU" sz="2000" dirty="0" smtClean="0"/>
              <a:t> </a:t>
            </a:r>
            <a:r>
              <a:rPr lang="en-AU" sz="2000" dirty="0" err="1" smtClean="0"/>
              <a:t>thông</a:t>
            </a:r>
            <a:r>
              <a:rPr lang="en-AU" sz="2000" dirty="0" smtClean="0"/>
              <a:t> </a:t>
            </a:r>
            <a:r>
              <a:rPr lang="en-AU" sz="2000" dirty="0" smtClean="0"/>
              <a:t>tin </a:t>
            </a:r>
            <a:r>
              <a:rPr lang="en-AU" sz="2000" dirty="0" err="1" smtClean="0"/>
              <a:t>sơ</a:t>
            </a:r>
            <a:r>
              <a:rPr lang="en-AU" sz="2000" dirty="0" smtClean="0"/>
              <a:t> </a:t>
            </a:r>
            <a:r>
              <a:rPr lang="en-AU" sz="2000" dirty="0" err="1" smtClean="0"/>
              <a:t>cấp</a:t>
            </a:r>
            <a:r>
              <a:rPr lang="en-AU" sz="2000" dirty="0" smtClean="0"/>
              <a:t> </a:t>
            </a:r>
            <a:r>
              <a:rPr lang="en-AU" sz="2000" dirty="0" err="1" smtClean="0"/>
              <a:t>từ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bên</a:t>
            </a:r>
            <a:r>
              <a:rPr lang="en-AU" sz="2000" dirty="0" smtClean="0"/>
              <a:t> </a:t>
            </a:r>
            <a:r>
              <a:rPr lang="en-AU" sz="2000" dirty="0" err="1" smtClean="0"/>
              <a:t>có</a:t>
            </a:r>
            <a:r>
              <a:rPr lang="en-AU" sz="2000" dirty="0" smtClean="0"/>
              <a:t> </a:t>
            </a:r>
            <a:r>
              <a:rPr lang="en-AU" sz="2000" dirty="0" err="1" smtClean="0"/>
              <a:t>liên</a:t>
            </a:r>
            <a:r>
              <a:rPr lang="en-AU" sz="2000" dirty="0" smtClean="0"/>
              <a:t> </a:t>
            </a:r>
            <a:r>
              <a:rPr lang="en-AU" sz="2000" dirty="0" err="1" smtClean="0"/>
              <a:t>quan</a:t>
            </a:r>
            <a:r>
              <a:rPr lang="en-AU" sz="2000" dirty="0" smtClean="0"/>
              <a:t> </a:t>
            </a:r>
            <a:r>
              <a:rPr lang="en-AU" sz="2000" dirty="0" err="1" smtClean="0"/>
              <a:t>đến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giai</a:t>
            </a:r>
            <a:r>
              <a:rPr lang="en-AU" sz="2000" dirty="0" smtClean="0"/>
              <a:t> </a:t>
            </a:r>
            <a:r>
              <a:rPr lang="en-AU" sz="2000" dirty="0" err="1" smtClean="0"/>
              <a:t>đoạn</a:t>
            </a:r>
            <a:r>
              <a:rPr lang="en-AU" sz="2000" dirty="0" smtClean="0"/>
              <a:t> </a:t>
            </a:r>
            <a:r>
              <a:rPr lang="en-AU" sz="2000" dirty="0" err="1" smtClean="0"/>
              <a:t>khác</a:t>
            </a:r>
            <a:r>
              <a:rPr lang="en-AU" sz="2000" dirty="0" smtClean="0"/>
              <a:t> </a:t>
            </a:r>
            <a:r>
              <a:rPr lang="en-AU" sz="2000" dirty="0" err="1" smtClean="0"/>
              <a:t>nhau</a:t>
            </a:r>
            <a:r>
              <a:rPr lang="en-AU" sz="2000" dirty="0" smtClean="0"/>
              <a:t> </a:t>
            </a:r>
            <a:r>
              <a:rPr lang="en-AU" sz="2000" dirty="0" err="1" smtClean="0"/>
              <a:t>trong</a:t>
            </a:r>
            <a:r>
              <a:rPr lang="en-AU" sz="2000" dirty="0" smtClean="0"/>
              <a:t> </a:t>
            </a:r>
            <a:r>
              <a:rPr lang="en-AU" sz="2000" dirty="0" err="1" smtClean="0"/>
              <a:t>chuỗi</a:t>
            </a:r>
            <a:r>
              <a:rPr lang="en-AU" sz="2000" dirty="0" smtClean="0"/>
              <a:t> </a:t>
            </a:r>
            <a:r>
              <a:rPr lang="en-AU" sz="2000" dirty="0" err="1" smtClean="0"/>
              <a:t>giá</a:t>
            </a:r>
            <a:r>
              <a:rPr lang="en-AU" sz="2000" dirty="0" smtClean="0"/>
              <a:t> </a:t>
            </a:r>
            <a:r>
              <a:rPr lang="en-AU" sz="2000" dirty="0" err="1" smtClean="0"/>
              <a:t>trị</a:t>
            </a:r>
            <a:r>
              <a:rPr lang="en-AU" sz="2000" dirty="0" smtClean="0"/>
              <a:t>; </a:t>
            </a:r>
            <a:endParaRPr lang="en-US" sz="2000" dirty="0"/>
          </a:p>
          <a:p>
            <a:pPr lvl="1"/>
            <a:r>
              <a:rPr lang="en-AU" sz="2000" dirty="0" err="1" smtClean="0"/>
              <a:t>Hoàn</a:t>
            </a:r>
            <a:r>
              <a:rPr lang="en-AU" sz="2000" dirty="0" smtClean="0"/>
              <a:t> </a:t>
            </a:r>
            <a:r>
              <a:rPr lang="en-AU" sz="2000" dirty="0" err="1" smtClean="0"/>
              <a:t>thiện</a:t>
            </a:r>
            <a:r>
              <a:rPr lang="en-AU" sz="2000" dirty="0" smtClean="0"/>
              <a:t> </a:t>
            </a:r>
            <a:r>
              <a:rPr lang="en-AU" sz="2000" dirty="0" err="1" smtClean="0"/>
              <a:t>sơ</a:t>
            </a:r>
            <a:r>
              <a:rPr lang="en-AU" sz="2000" dirty="0" smtClean="0"/>
              <a:t> </a:t>
            </a:r>
            <a:r>
              <a:rPr lang="en-AU" sz="2000" dirty="0" err="1" smtClean="0"/>
              <a:t>đồ</a:t>
            </a:r>
            <a:r>
              <a:rPr lang="en-AU" sz="2000" dirty="0" smtClean="0"/>
              <a:t> </a:t>
            </a:r>
            <a:r>
              <a:rPr lang="en-AU" sz="2000" dirty="0" err="1" smtClean="0"/>
              <a:t>chuỗi</a:t>
            </a:r>
            <a:r>
              <a:rPr lang="en-AU" sz="2000" dirty="0" smtClean="0"/>
              <a:t> </a:t>
            </a:r>
            <a:r>
              <a:rPr lang="en-AU" sz="2000" dirty="0" err="1" smtClean="0"/>
              <a:t>giá</a:t>
            </a:r>
            <a:r>
              <a:rPr lang="en-AU" sz="2000" dirty="0" smtClean="0"/>
              <a:t> </a:t>
            </a:r>
            <a:r>
              <a:rPr lang="en-AU" sz="2000" dirty="0" err="1" smtClean="0"/>
              <a:t>trị</a:t>
            </a:r>
            <a:r>
              <a:rPr lang="en-AU" sz="2000" dirty="0" smtClean="0"/>
              <a:t> </a:t>
            </a:r>
            <a:r>
              <a:rPr lang="en-AU" sz="2000" dirty="0" err="1" smtClean="0"/>
              <a:t>và</a:t>
            </a:r>
            <a:r>
              <a:rPr lang="en-AU" sz="2000" dirty="0" smtClean="0"/>
              <a:t> </a:t>
            </a:r>
            <a:r>
              <a:rPr lang="en-AU" sz="2000" dirty="0" err="1" smtClean="0"/>
              <a:t>phân</a:t>
            </a:r>
            <a:r>
              <a:rPr lang="en-AU" sz="2000" dirty="0" smtClean="0"/>
              <a:t> </a:t>
            </a:r>
            <a:r>
              <a:rPr lang="en-AU" sz="2000" dirty="0" err="1" smtClean="0"/>
              <a:t>tích</a:t>
            </a:r>
            <a:r>
              <a:rPr lang="en-AU" sz="2000" dirty="0" smtClean="0"/>
              <a:t> </a:t>
            </a:r>
            <a:r>
              <a:rPr lang="en-AU" sz="2000" dirty="0" err="1" smtClean="0"/>
              <a:t>quan</a:t>
            </a:r>
            <a:r>
              <a:rPr lang="en-AU" sz="2000" dirty="0" smtClean="0"/>
              <a:t> </a:t>
            </a:r>
            <a:r>
              <a:rPr lang="en-AU" sz="2000" dirty="0" err="1" smtClean="0"/>
              <a:t>hệ</a:t>
            </a:r>
            <a:r>
              <a:rPr lang="en-AU" sz="2000" dirty="0" smtClean="0"/>
              <a:t> </a:t>
            </a:r>
            <a:r>
              <a:rPr lang="en-AU" sz="2000" dirty="0" err="1" smtClean="0"/>
              <a:t>và</a:t>
            </a:r>
            <a:r>
              <a:rPr lang="en-AU" sz="2000" dirty="0" smtClean="0"/>
              <a:t> </a:t>
            </a:r>
            <a:r>
              <a:rPr lang="en-AU" sz="2000" dirty="0" err="1" smtClean="0"/>
              <a:t>mối</a:t>
            </a:r>
            <a:r>
              <a:rPr lang="en-AU" sz="2000" dirty="0" smtClean="0"/>
              <a:t> </a:t>
            </a:r>
            <a:r>
              <a:rPr lang="en-AU" sz="2000" dirty="0" err="1" smtClean="0"/>
              <a:t>liên</a:t>
            </a:r>
            <a:r>
              <a:rPr lang="en-AU" sz="2000" dirty="0" smtClean="0"/>
              <a:t> </a:t>
            </a:r>
            <a:r>
              <a:rPr lang="en-AU" sz="2000" dirty="0" err="1" smtClean="0"/>
              <a:t>kết</a:t>
            </a:r>
            <a:r>
              <a:rPr lang="en-AU" sz="2000" dirty="0" smtClean="0"/>
              <a:t> </a:t>
            </a:r>
            <a:r>
              <a:rPr lang="en-AU" sz="2000" dirty="0" err="1" smtClean="0"/>
              <a:t>trên</a:t>
            </a:r>
            <a:r>
              <a:rPr lang="en-AU" sz="2000" dirty="0" smtClean="0"/>
              <a:t> </a:t>
            </a:r>
            <a:r>
              <a:rPr lang="en-AU" sz="2000" dirty="0" err="1" smtClean="0"/>
              <a:t>cơ</a:t>
            </a:r>
            <a:r>
              <a:rPr lang="en-AU" sz="2000" dirty="0" smtClean="0"/>
              <a:t> </a:t>
            </a:r>
            <a:r>
              <a:rPr lang="en-AU" sz="2000" dirty="0" err="1" smtClean="0"/>
              <a:t>sở</a:t>
            </a:r>
            <a:r>
              <a:rPr lang="en-AU" sz="2000" dirty="0" smtClean="0"/>
              <a:t> </a:t>
            </a:r>
            <a:r>
              <a:rPr lang="en-AU" sz="2000" dirty="0" err="1" smtClean="0"/>
              <a:t>thảo</a:t>
            </a:r>
            <a:r>
              <a:rPr lang="en-AU" sz="2000" dirty="0" smtClean="0"/>
              <a:t> </a:t>
            </a:r>
            <a:r>
              <a:rPr lang="en-AU" sz="2000" dirty="0" err="1" smtClean="0"/>
              <a:t>luận</a:t>
            </a:r>
            <a:r>
              <a:rPr lang="en-AU" sz="2000" dirty="0" smtClean="0"/>
              <a:t> </a:t>
            </a:r>
            <a:r>
              <a:rPr lang="en-AU" sz="2000" dirty="0" err="1" smtClean="0"/>
              <a:t>trong</a:t>
            </a:r>
            <a:r>
              <a:rPr lang="en-AU" sz="2000" dirty="0" smtClean="0"/>
              <a:t> </a:t>
            </a:r>
            <a:r>
              <a:rPr lang="en-AU" sz="2000" dirty="0" err="1" smtClean="0"/>
              <a:t>hội</a:t>
            </a:r>
            <a:r>
              <a:rPr lang="en-AU" sz="2000" dirty="0" smtClean="0"/>
              <a:t> </a:t>
            </a:r>
            <a:r>
              <a:rPr lang="en-AU" sz="2000" dirty="0" err="1" smtClean="0"/>
              <a:t>thảo</a:t>
            </a:r>
            <a:r>
              <a:rPr lang="en-AU" sz="2000" dirty="0" smtClean="0"/>
              <a:t>/</a:t>
            </a:r>
            <a:r>
              <a:rPr lang="en-AU" sz="2000" dirty="0" err="1" smtClean="0"/>
              <a:t>tập</a:t>
            </a:r>
            <a:r>
              <a:rPr lang="en-AU" sz="2000" dirty="0" smtClean="0"/>
              <a:t> </a:t>
            </a:r>
            <a:r>
              <a:rPr lang="en-AU" sz="2000" dirty="0" err="1" smtClean="0"/>
              <a:t>huấn</a:t>
            </a:r>
            <a:r>
              <a:rPr lang="en-AU" sz="2000" dirty="0" smtClean="0"/>
              <a:t> </a:t>
            </a:r>
            <a:r>
              <a:rPr lang="en-AU" sz="2000" dirty="0" err="1" smtClean="0"/>
              <a:t>và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thông</a:t>
            </a:r>
            <a:r>
              <a:rPr lang="en-AU" sz="2000" dirty="0" smtClean="0"/>
              <a:t> tin thu </a:t>
            </a:r>
            <a:r>
              <a:rPr lang="en-AU" sz="2000" dirty="0" err="1" smtClean="0"/>
              <a:t>được</a:t>
            </a:r>
            <a:r>
              <a:rPr lang="en-AU" sz="2000" dirty="0" smtClean="0"/>
              <a:t> </a:t>
            </a:r>
            <a:r>
              <a:rPr lang="en-AU" sz="2000" dirty="0" err="1" smtClean="0"/>
              <a:t>tại</a:t>
            </a:r>
            <a:r>
              <a:rPr lang="en-AU" sz="2000" dirty="0" smtClean="0"/>
              <a:t> </a:t>
            </a:r>
            <a:r>
              <a:rPr lang="en-AU" sz="2000" dirty="0" err="1" smtClean="0"/>
              <a:t>hiện</a:t>
            </a:r>
            <a:r>
              <a:rPr lang="en-AU" sz="2000" dirty="0" smtClean="0"/>
              <a:t> </a:t>
            </a:r>
            <a:r>
              <a:rPr lang="en-AU" sz="2000" dirty="0" err="1" smtClean="0"/>
              <a:t>trường</a:t>
            </a:r>
            <a:r>
              <a:rPr lang="en-AU" sz="2000" dirty="0" smtClean="0"/>
              <a:t>; </a:t>
            </a:r>
            <a:r>
              <a:rPr lang="en-AU" sz="2000" dirty="0" err="1" smtClean="0"/>
              <a:t>và</a:t>
            </a:r>
            <a:endParaRPr lang="en-US" sz="2000" dirty="0"/>
          </a:p>
          <a:p>
            <a:pPr lvl="1"/>
            <a:r>
              <a:rPr lang="en-AU" sz="2000" dirty="0" err="1" smtClean="0"/>
              <a:t>Trên</a:t>
            </a:r>
            <a:r>
              <a:rPr lang="en-AU" sz="2000" dirty="0" smtClean="0"/>
              <a:t> </a:t>
            </a:r>
            <a:r>
              <a:rPr lang="en-AU" sz="2000" dirty="0" err="1" smtClean="0"/>
              <a:t>cơ</a:t>
            </a:r>
            <a:r>
              <a:rPr lang="en-AU" sz="2000" dirty="0" smtClean="0"/>
              <a:t> </a:t>
            </a:r>
            <a:r>
              <a:rPr lang="en-AU" sz="2000" dirty="0" err="1" smtClean="0"/>
              <a:t>sở</a:t>
            </a:r>
            <a:r>
              <a:rPr lang="en-AU" sz="2000" dirty="0" smtClean="0"/>
              <a:t> </a:t>
            </a:r>
            <a:r>
              <a:rPr lang="en-AU" sz="2000" dirty="0" err="1" smtClean="0"/>
              <a:t>những</a:t>
            </a:r>
            <a:r>
              <a:rPr lang="en-AU" sz="2000" dirty="0" smtClean="0"/>
              <a:t> </a:t>
            </a:r>
            <a:r>
              <a:rPr lang="en-AU" sz="2000" dirty="0" err="1" smtClean="0"/>
              <a:t>việc</a:t>
            </a:r>
            <a:r>
              <a:rPr lang="en-AU" sz="2000" dirty="0" smtClean="0"/>
              <a:t> </a:t>
            </a:r>
            <a:r>
              <a:rPr lang="en-AU" sz="2000" dirty="0" err="1" smtClean="0"/>
              <a:t>trên</a:t>
            </a:r>
            <a:r>
              <a:rPr lang="en-AU" sz="2000" dirty="0" smtClean="0"/>
              <a:t>, </a:t>
            </a:r>
            <a:r>
              <a:rPr lang="en-AU" sz="2000" dirty="0" err="1" smtClean="0"/>
              <a:t>xác</a:t>
            </a:r>
            <a:r>
              <a:rPr lang="en-AU" sz="2000" dirty="0" smtClean="0"/>
              <a:t> </a:t>
            </a:r>
            <a:r>
              <a:rPr lang="en-AU" sz="2000" dirty="0" err="1" smtClean="0"/>
              <a:t>định</a:t>
            </a:r>
            <a:r>
              <a:rPr lang="en-AU" sz="2000" dirty="0" smtClean="0"/>
              <a:t> </a:t>
            </a:r>
            <a:r>
              <a:rPr lang="en-AU" sz="2000" dirty="0" err="1" smtClean="0"/>
              <a:t>và</a:t>
            </a:r>
            <a:r>
              <a:rPr lang="en-AU" sz="2000" dirty="0" smtClean="0"/>
              <a:t> </a:t>
            </a:r>
            <a:r>
              <a:rPr lang="en-AU" sz="2000" dirty="0" err="1" smtClean="0"/>
              <a:t>ưu</a:t>
            </a:r>
            <a:r>
              <a:rPr lang="en-AU" sz="2000" dirty="0" smtClean="0"/>
              <a:t> </a:t>
            </a:r>
            <a:r>
              <a:rPr lang="en-AU" sz="2000" dirty="0" err="1" smtClean="0"/>
              <a:t>tiên</a:t>
            </a:r>
            <a:r>
              <a:rPr lang="en-AU" sz="2000" dirty="0" smtClean="0"/>
              <a:t> </a:t>
            </a:r>
            <a:r>
              <a:rPr lang="en-AU" sz="2000" dirty="0" err="1" smtClean="0"/>
              <a:t>các</a:t>
            </a:r>
            <a:r>
              <a:rPr lang="en-AU" sz="2000" dirty="0" smtClean="0"/>
              <a:t> </a:t>
            </a:r>
            <a:r>
              <a:rPr lang="en-AU" sz="2000" dirty="0" err="1" smtClean="0"/>
              <a:t>hoạt</a:t>
            </a:r>
            <a:r>
              <a:rPr lang="en-AU" sz="2000" dirty="0" smtClean="0"/>
              <a:t> </a:t>
            </a:r>
            <a:r>
              <a:rPr lang="en-AU" sz="2000" dirty="0" err="1" smtClean="0"/>
              <a:t>động</a:t>
            </a:r>
            <a:r>
              <a:rPr lang="en-AU" sz="2000" dirty="0" smtClean="0"/>
              <a:t> </a:t>
            </a:r>
            <a:r>
              <a:rPr lang="en-AU" sz="2000" dirty="0" err="1" smtClean="0"/>
              <a:t>đầu</a:t>
            </a:r>
            <a:r>
              <a:rPr lang="en-AU" sz="2000" dirty="0" smtClean="0"/>
              <a:t> </a:t>
            </a:r>
            <a:r>
              <a:rPr lang="en-AU" sz="2000" dirty="0" err="1" smtClean="0"/>
              <a:t>vào</a:t>
            </a:r>
            <a:r>
              <a:rPr lang="en-AU" sz="2000" dirty="0" smtClean="0"/>
              <a:t> </a:t>
            </a:r>
            <a:r>
              <a:rPr lang="en-AU" sz="2000" dirty="0" err="1" smtClean="0"/>
              <a:t>của</a:t>
            </a:r>
            <a:r>
              <a:rPr lang="en-AU" sz="2000" dirty="0" smtClean="0"/>
              <a:t> </a:t>
            </a:r>
            <a:r>
              <a:rPr lang="en-AU" sz="2000" dirty="0" err="1" smtClean="0"/>
              <a:t>dự</a:t>
            </a:r>
            <a:r>
              <a:rPr lang="en-AU" sz="2000" dirty="0" smtClean="0"/>
              <a:t> </a:t>
            </a:r>
            <a:r>
              <a:rPr lang="en-AU" sz="2000" dirty="0" err="1" smtClean="0"/>
              <a:t>án</a:t>
            </a:r>
            <a:r>
              <a:rPr lang="en-AU" sz="2000" dirty="0" smtClean="0"/>
              <a:t> can </a:t>
            </a:r>
            <a:r>
              <a:rPr lang="en-AU" sz="2000" dirty="0" err="1" smtClean="0"/>
              <a:t>thiệp</a:t>
            </a:r>
            <a:r>
              <a:rPr lang="en-AU" sz="2000" dirty="0" smtClean="0"/>
              <a:t> </a:t>
            </a:r>
            <a:r>
              <a:rPr lang="en-AU" sz="2000" dirty="0" err="1" smtClean="0"/>
              <a:t>vào</a:t>
            </a:r>
            <a:r>
              <a:rPr lang="en-AU" sz="2000" dirty="0" smtClean="0"/>
              <a:t> </a:t>
            </a:r>
            <a:r>
              <a:rPr lang="en-AU" sz="2000" dirty="0" err="1" smtClean="0"/>
              <a:t>chuỗi</a:t>
            </a:r>
            <a:r>
              <a:rPr lang="en-AU" sz="2000" dirty="0" smtClean="0"/>
              <a:t> </a:t>
            </a:r>
            <a:r>
              <a:rPr lang="en-AU" sz="2000" dirty="0" err="1" smtClean="0"/>
              <a:t>giá</a:t>
            </a:r>
            <a:r>
              <a:rPr lang="en-AU" sz="2000" dirty="0" smtClean="0"/>
              <a:t> </a:t>
            </a:r>
            <a:r>
              <a:rPr lang="en-AU" sz="2000" dirty="0" err="1" smtClean="0"/>
              <a:t>trị</a:t>
            </a:r>
            <a:r>
              <a:rPr lang="en-AU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en-AU" dirty="0" err="1" smtClean="0"/>
              <a:t>Kết</a:t>
            </a:r>
            <a:r>
              <a:rPr lang="en-AU" dirty="0" smtClean="0"/>
              <a:t> </a:t>
            </a:r>
            <a:r>
              <a:rPr lang="en-AU" dirty="0" err="1" smtClean="0"/>
              <a:t>quả</a:t>
            </a:r>
            <a:r>
              <a:rPr lang="en-AU" dirty="0" smtClean="0"/>
              <a:t> </a:t>
            </a:r>
            <a:r>
              <a:rPr lang="en-AU" dirty="0" err="1" smtClean="0"/>
              <a:t>đầu</a:t>
            </a:r>
            <a:r>
              <a:rPr lang="en-AU" dirty="0" smtClean="0"/>
              <a:t> </a:t>
            </a:r>
            <a:r>
              <a:rPr lang="en-AU" dirty="0" err="1" smtClean="0"/>
              <a:t>ra</a:t>
            </a:r>
            <a:r>
              <a:rPr lang="en-AU" dirty="0" smtClean="0"/>
              <a:t> </a:t>
            </a:r>
            <a:r>
              <a:rPr lang="en-AU" dirty="0" err="1" smtClean="0"/>
              <a:t>tổng</a:t>
            </a:r>
            <a:r>
              <a:rPr lang="en-AU" dirty="0" smtClean="0"/>
              <a:t> </a:t>
            </a:r>
            <a:r>
              <a:rPr lang="en-AU" dirty="0" err="1" smtClean="0"/>
              <a:t>thể</a:t>
            </a:r>
            <a:r>
              <a:rPr lang="en-AU" dirty="0" smtClean="0"/>
              <a:t> </a:t>
            </a:r>
            <a:r>
              <a:rPr lang="en-AU" dirty="0" err="1" smtClean="0"/>
              <a:t>cho</a:t>
            </a:r>
            <a:r>
              <a:rPr lang="en-AU" dirty="0" smtClean="0"/>
              <a:t> </a:t>
            </a:r>
            <a:r>
              <a:rPr lang="en-AU" dirty="0" err="1" smtClean="0"/>
              <a:t>tập</a:t>
            </a:r>
            <a:r>
              <a:rPr lang="en-AU" dirty="0" smtClean="0"/>
              <a:t> </a:t>
            </a:r>
            <a:r>
              <a:rPr lang="en-AU" dirty="0" err="1" smtClean="0"/>
              <a:t>huấn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và</a:t>
            </a:r>
            <a:r>
              <a:rPr lang="en-AU" dirty="0" smtClean="0"/>
              <a:t> </a:t>
            </a:r>
            <a:r>
              <a:rPr lang="en-AU" dirty="0" err="1" smtClean="0"/>
              <a:t>thực</a:t>
            </a:r>
            <a:r>
              <a:rPr lang="en-AU" dirty="0" smtClean="0"/>
              <a:t> </a:t>
            </a:r>
            <a:r>
              <a:rPr lang="en-AU" dirty="0" err="1" smtClean="0"/>
              <a:t>địa</a:t>
            </a:r>
            <a:endParaRPr lang="en-AU" dirty="0"/>
          </a:p>
        </p:txBody>
      </p:sp>
      <p:pic>
        <p:nvPicPr>
          <p:cNvPr id="18436" name="Picture 6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01998"/>
            <a:ext cx="8229600" cy="3849291"/>
          </a:xfrm>
        </p:spPr>
        <p:txBody>
          <a:bodyPr/>
          <a:lstStyle/>
          <a:p>
            <a:r>
              <a:rPr lang="en-AU" sz="2400" dirty="0" err="1" smtClean="0"/>
              <a:t>Sơ</a:t>
            </a:r>
            <a:r>
              <a:rPr lang="en-AU" sz="2400" dirty="0" smtClean="0"/>
              <a:t> </a:t>
            </a:r>
            <a:r>
              <a:rPr lang="en-AU" sz="2400" dirty="0" err="1" smtClean="0"/>
              <a:t>đồ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r>
              <a:rPr lang="en-AU" sz="2400" dirty="0" smtClean="0"/>
              <a:t> </a:t>
            </a:r>
            <a:r>
              <a:rPr lang="en-AU" sz="2400" dirty="0" err="1" smtClean="0"/>
              <a:t>được</a:t>
            </a:r>
            <a:r>
              <a:rPr lang="en-AU" sz="2400" dirty="0" smtClean="0"/>
              <a:t> </a:t>
            </a:r>
            <a:r>
              <a:rPr lang="en-AU" sz="2400" dirty="0" err="1" smtClean="0"/>
              <a:t>lập</a:t>
            </a:r>
            <a:r>
              <a:rPr lang="en-AU" sz="2400" dirty="0" smtClean="0"/>
              <a:t> </a:t>
            </a:r>
            <a:r>
              <a:rPr lang="en-AU" sz="2400" dirty="0" err="1" smtClean="0"/>
              <a:t>chính</a:t>
            </a:r>
            <a:r>
              <a:rPr lang="en-AU" sz="2400" dirty="0" smtClean="0"/>
              <a:t> </a:t>
            </a:r>
            <a:r>
              <a:rPr lang="en-AU" sz="2400" dirty="0" err="1" smtClean="0"/>
              <a:t>xác</a:t>
            </a:r>
            <a:r>
              <a:rPr lang="en-AU" sz="2400" dirty="0" smtClean="0"/>
              <a:t> </a:t>
            </a:r>
            <a:r>
              <a:rPr lang="en-AU" sz="2400" dirty="0" err="1" smtClean="0"/>
              <a:t>và</a:t>
            </a:r>
            <a:r>
              <a:rPr lang="en-AU" sz="2400" dirty="0" smtClean="0"/>
              <a:t> </a:t>
            </a:r>
            <a:r>
              <a:rPr lang="en-AU" sz="2400" dirty="0" err="1" smtClean="0"/>
              <a:t>hoàn</a:t>
            </a:r>
            <a:r>
              <a:rPr lang="en-AU" sz="2400" dirty="0" smtClean="0"/>
              <a:t> </a:t>
            </a:r>
            <a:r>
              <a:rPr lang="en-AU" sz="2400" dirty="0" err="1" smtClean="0"/>
              <a:t>thành</a:t>
            </a:r>
            <a:r>
              <a:rPr lang="en-AU" sz="2400" dirty="0" smtClean="0"/>
              <a:t> </a:t>
            </a:r>
            <a:r>
              <a:rPr lang="en-AU" sz="2400" dirty="0" err="1" smtClean="0"/>
              <a:t>phân</a:t>
            </a:r>
            <a:r>
              <a:rPr lang="en-AU" sz="2400" dirty="0" smtClean="0"/>
              <a:t> </a:t>
            </a:r>
            <a:r>
              <a:rPr lang="en-AU" sz="2400" dirty="0" err="1" smtClean="0"/>
              <a:t>tích</a:t>
            </a:r>
            <a:r>
              <a:rPr lang="en-AU" sz="2400" dirty="0" smtClean="0"/>
              <a:t> </a:t>
            </a:r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tác</a:t>
            </a:r>
            <a:r>
              <a:rPr lang="en-AU" sz="2400" dirty="0" smtClean="0"/>
              <a:t> </a:t>
            </a:r>
            <a:r>
              <a:rPr lang="en-AU" sz="2400" dirty="0" err="1" smtClean="0"/>
              <a:t>nhân</a:t>
            </a:r>
            <a:r>
              <a:rPr lang="en-AU" sz="2400" dirty="0" smtClean="0"/>
              <a:t> </a:t>
            </a:r>
            <a:r>
              <a:rPr lang="en-AU" sz="2400" dirty="0" err="1" smtClean="0"/>
              <a:t>tham</a:t>
            </a:r>
            <a:r>
              <a:rPr lang="en-AU" sz="2400" dirty="0" smtClean="0"/>
              <a:t> </a:t>
            </a:r>
            <a:r>
              <a:rPr lang="en-AU" sz="2400" dirty="0" err="1" smtClean="0"/>
              <a:t>gia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endParaRPr lang="en-AU" sz="2400" dirty="0" smtClean="0"/>
          </a:p>
          <a:p>
            <a:r>
              <a:rPr lang="en-AU" sz="2400" dirty="0" err="1" smtClean="0"/>
              <a:t>Xác</a:t>
            </a:r>
            <a:r>
              <a:rPr lang="en-AU" sz="2400" dirty="0" smtClean="0"/>
              <a:t> </a:t>
            </a:r>
            <a:r>
              <a:rPr lang="en-AU" sz="2400" dirty="0" err="1" smtClean="0"/>
              <a:t>định</a:t>
            </a:r>
            <a:r>
              <a:rPr lang="en-AU" sz="2400" dirty="0" smtClean="0"/>
              <a:t> </a:t>
            </a:r>
            <a:r>
              <a:rPr lang="en-AU" sz="2400" dirty="0" err="1" smtClean="0"/>
              <a:t>vùng</a:t>
            </a:r>
            <a:r>
              <a:rPr lang="en-AU" sz="2400" dirty="0" smtClean="0"/>
              <a:t> </a:t>
            </a:r>
            <a:r>
              <a:rPr lang="en-AU" sz="2400" dirty="0" err="1" smtClean="0"/>
              <a:t>sản</a:t>
            </a:r>
            <a:r>
              <a:rPr lang="en-AU" sz="2400" dirty="0" smtClean="0"/>
              <a:t> </a:t>
            </a:r>
            <a:r>
              <a:rPr lang="en-AU" sz="2400" dirty="0" err="1" smtClean="0"/>
              <a:t>xuất</a:t>
            </a:r>
            <a:r>
              <a:rPr lang="en-AU" sz="2400" dirty="0" smtClean="0"/>
              <a:t> </a:t>
            </a:r>
            <a:r>
              <a:rPr lang="en-AU" sz="2400" dirty="0" err="1" smtClean="0"/>
              <a:t>trong</a:t>
            </a:r>
            <a:r>
              <a:rPr lang="en-AU" sz="2400" dirty="0" smtClean="0"/>
              <a:t> </a:t>
            </a:r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r>
              <a:rPr lang="en-AU" sz="2400" dirty="0" smtClean="0"/>
              <a:t> </a:t>
            </a:r>
            <a:r>
              <a:rPr lang="en-AU" sz="2400" dirty="0" err="1" smtClean="0"/>
              <a:t>để</a:t>
            </a:r>
            <a:r>
              <a:rPr lang="en-AU" sz="2400" dirty="0" smtClean="0"/>
              <a:t> </a:t>
            </a:r>
            <a:r>
              <a:rPr lang="en-AU" sz="2400" dirty="0" err="1" smtClean="0"/>
              <a:t>thực</a:t>
            </a:r>
            <a:r>
              <a:rPr lang="en-AU" sz="2400" dirty="0" smtClean="0"/>
              <a:t> </a:t>
            </a:r>
            <a:r>
              <a:rPr lang="en-AU" sz="2400" dirty="0" err="1" smtClean="0"/>
              <a:t>hiện</a:t>
            </a:r>
            <a:r>
              <a:rPr lang="en-AU" sz="2400" dirty="0" smtClean="0"/>
              <a:t> </a:t>
            </a:r>
            <a:r>
              <a:rPr lang="en-AU" sz="2400" dirty="0" err="1" smtClean="0"/>
              <a:t>khảo</a:t>
            </a:r>
            <a:r>
              <a:rPr lang="en-AU" sz="2400" dirty="0" smtClean="0"/>
              <a:t> </a:t>
            </a:r>
            <a:r>
              <a:rPr lang="en-AU" sz="2400" dirty="0" err="1" smtClean="0"/>
              <a:t>sát</a:t>
            </a:r>
            <a:r>
              <a:rPr lang="en-AU" sz="2400" dirty="0" smtClean="0"/>
              <a:t> </a:t>
            </a:r>
            <a:r>
              <a:rPr lang="en-AU" sz="2400" dirty="0" err="1" smtClean="0"/>
              <a:t>hộ</a:t>
            </a:r>
            <a:r>
              <a:rPr lang="en-AU" sz="2400" dirty="0" smtClean="0"/>
              <a:t> </a:t>
            </a:r>
            <a:r>
              <a:rPr lang="en-AU" sz="2400" dirty="0" err="1" smtClean="0"/>
              <a:t>gia</a:t>
            </a:r>
            <a:r>
              <a:rPr lang="en-AU" sz="2400" dirty="0" smtClean="0"/>
              <a:t> </a:t>
            </a:r>
            <a:r>
              <a:rPr lang="en-AU" sz="2400" dirty="0" err="1" smtClean="0"/>
              <a:t>đình</a:t>
            </a:r>
            <a:endParaRPr lang="en-US" sz="2400" dirty="0"/>
          </a:p>
          <a:p>
            <a:r>
              <a:rPr lang="en-AU" sz="2400" dirty="0" err="1" smtClean="0"/>
              <a:t>Xác</a:t>
            </a:r>
            <a:r>
              <a:rPr lang="en-AU" sz="2400" dirty="0" smtClean="0"/>
              <a:t> </a:t>
            </a:r>
            <a:r>
              <a:rPr lang="en-AU" sz="2400" dirty="0" err="1" smtClean="0"/>
              <a:t>định</a:t>
            </a:r>
            <a:r>
              <a:rPr lang="en-AU" sz="2400" dirty="0" smtClean="0"/>
              <a:t> </a:t>
            </a:r>
            <a:r>
              <a:rPr lang="en-AU" sz="2400" dirty="0" err="1" smtClean="0"/>
              <a:t>kiến</a:t>
            </a:r>
            <a:r>
              <a:rPr lang="en-AU" sz="2400" dirty="0" smtClean="0"/>
              <a:t> </a:t>
            </a:r>
            <a:r>
              <a:rPr lang="en-AU" sz="2400" dirty="0" err="1" smtClean="0"/>
              <a:t>thức</a:t>
            </a:r>
            <a:r>
              <a:rPr lang="en-AU" sz="2400" dirty="0" smtClean="0"/>
              <a:t> </a:t>
            </a:r>
            <a:r>
              <a:rPr lang="en-AU" sz="2400" dirty="0" err="1" smtClean="0"/>
              <a:t>hiện</a:t>
            </a:r>
            <a:r>
              <a:rPr lang="en-AU" sz="2400" dirty="0" smtClean="0"/>
              <a:t> </a:t>
            </a:r>
            <a:r>
              <a:rPr lang="en-AU" sz="2400" dirty="0" err="1" smtClean="0"/>
              <a:t>tại</a:t>
            </a:r>
            <a:r>
              <a:rPr lang="en-AU" sz="2400" dirty="0" smtClean="0"/>
              <a:t> </a:t>
            </a:r>
            <a:r>
              <a:rPr lang="en-AU" sz="2400" dirty="0" err="1" smtClean="0"/>
              <a:t>của</a:t>
            </a:r>
            <a:r>
              <a:rPr lang="en-AU" sz="2400" dirty="0" smtClean="0"/>
              <a:t> </a:t>
            </a:r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tác</a:t>
            </a:r>
            <a:r>
              <a:rPr lang="en-AU" sz="2400" dirty="0" smtClean="0"/>
              <a:t> </a:t>
            </a:r>
            <a:r>
              <a:rPr lang="en-AU" sz="2400" dirty="0" err="1" smtClean="0"/>
              <a:t>nhân</a:t>
            </a:r>
            <a:r>
              <a:rPr lang="en-AU" sz="2400" dirty="0" smtClean="0"/>
              <a:t> </a:t>
            </a:r>
            <a:r>
              <a:rPr lang="en-AU" sz="2400" dirty="0" err="1" smtClean="0"/>
              <a:t>trong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r>
              <a:rPr lang="en-AU" sz="2400" dirty="0" smtClean="0"/>
              <a:t> </a:t>
            </a:r>
            <a:r>
              <a:rPr lang="en-AU" sz="2400" dirty="0" err="1" smtClean="0"/>
              <a:t>về</a:t>
            </a:r>
            <a:r>
              <a:rPr lang="en-AU" sz="2400" dirty="0" smtClean="0"/>
              <a:t> </a:t>
            </a:r>
            <a:r>
              <a:rPr lang="en-AU" sz="2400" dirty="0" err="1" smtClean="0"/>
              <a:t>sản</a:t>
            </a:r>
            <a:r>
              <a:rPr lang="en-AU" sz="2400" dirty="0" smtClean="0"/>
              <a:t> </a:t>
            </a:r>
            <a:r>
              <a:rPr lang="en-AU" sz="2400" dirty="0" err="1" smtClean="0"/>
              <a:t>xuất</a:t>
            </a:r>
            <a:r>
              <a:rPr lang="en-AU" sz="2400" dirty="0" smtClean="0"/>
              <a:t> </a:t>
            </a:r>
            <a:r>
              <a:rPr lang="en-AU" sz="2400" dirty="0" err="1" smtClean="0"/>
              <a:t>sắn</a:t>
            </a:r>
            <a:endParaRPr lang="en-US" sz="2400" dirty="0"/>
          </a:p>
          <a:p>
            <a:r>
              <a:rPr lang="en-AU" sz="2400" dirty="0" err="1" smtClean="0"/>
              <a:t>Xác</a:t>
            </a:r>
            <a:r>
              <a:rPr lang="en-AU" sz="2400" dirty="0" smtClean="0"/>
              <a:t> </a:t>
            </a:r>
            <a:r>
              <a:rPr lang="en-AU" sz="2400" dirty="0" err="1" smtClean="0"/>
              <a:t>định</a:t>
            </a:r>
            <a:r>
              <a:rPr lang="en-AU" sz="2400" dirty="0" smtClean="0"/>
              <a:t> </a:t>
            </a:r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cơ</a:t>
            </a:r>
            <a:r>
              <a:rPr lang="en-AU" sz="2400" dirty="0" smtClean="0"/>
              <a:t> </a:t>
            </a:r>
            <a:r>
              <a:rPr lang="en-AU" sz="2400" dirty="0" err="1" smtClean="0"/>
              <a:t>hội</a:t>
            </a:r>
            <a:r>
              <a:rPr lang="en-AU" sz="2400" dirty="0" smtClean="0"/>
              <a:t> </a:t>
            </a:r>
            <a:r>
              <a:rPr lang="en-AU" sz="2400" dirty="0" err="1" smtClean="0"/>
              <a:t>hợp</a:t>
            </a:r>
            <a:r>
              <a:rPr lang="en-AU" sz="2400" dirty="0" smtClean="0"/>
              <a:t> </a:t>
            </a:r>
            <a:r>
              <a:rPr lang="en-AU" sz="2400" dirty="0" err="1" smtClean="0"/>
              <a:t>tác</a:t>
            </a:r>
            <a:r>
              <a:rPr lang="en-AU" sz="2400" dirty="0" smtClean="0"/>
              <a:t> </a:t>
            </a:r>
            <a:r>
              <a:rPr lang="en-AU" sz="2400" dirty="0" err="1" smtClean="0"/>
              <a:t>với</a:t>
            </a:r>
            <a:r>
              <a:rPr lang="en-AU" sz="2400" dirty="0" smtClean="0"/>
              <a:t> </a:t>
            </a:r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tác</a:t>
            </a:r>
            <a:r>
              <a:rPr lang="en-AU" sz="2400" dirty="0" smtClean="0"/>
              <a:t> </a:t>
            </a:r>
            <a:r>
              <a:rPr lang="en-AU" sz="2400" dirty="0" err="1" smtClean="0"/>
              <a:t>nhân</a:t>
            </a:r>
            <a:r>
              <a:rPr lang="en-AU" sz="2400" dirty="0" smtClean="0"/>
              <a:t> </a:t>
            </a:r>
            <a:r>
              <a:rPr lang="en-AU" sz="2400" dirty="0" err="1" smtClean="0"/>
              <a:t>trong</a:t>
            </a:r>
            <a:r>
              <a:rPr lang="en-AU" sz="2400" dirty="0" smtClean="0"/>
              <a:t> </a:t>
            </a:r>
            <a:r>
              <a:rPr lang="en-AU" sz="2400" dirty="0" err="1" smtClean="0"/>
              <a:t>chuỗi</a:t>
            </a:r>
            <a:r>
              <a:rPr lang="en-AU" sz="2400" dirty="0" smtClean="0"/>
              <a:t> </a:t>
            </a:r>
            <a:r>
              <a:rPr lang="en-AU" sz="2400" dirty="0" err="1" smtClean="0"/>
              <a:t>giá</a:t>
            </a:r>
            <a:r>
              <a:rPr lang="en-AU" sz="2400" dirty="0" smtClean="0"/>
              <a:t> </a:t>
            </a:r>
            <a:r>
              <a:rPr lang="en-AU" sz="2400" dirty="0" err="1" smtClean="0"/>
              <a:t>trị</a:t>
            </a:r>
            <a:r>
              <a:rPr lang="en-AU" sz="2400" dirty="0" smtClean="0"/>
              <a:t> </a:t>
            </a:r>
            <a:r>
              <a:rPr lang="en-AU" sz="2400" dirty="0" err="1" smtClean="0"/>
              <a:t>để</a:t>
            </a:r>
            <a:r>
              <a:rPr lang="en-AU" sz="2400" dirty="0" smtClean="0"/>
              <a:t> </a:t>
            </a:r>
            <a:r>
              <a:rPr lang="en-AU" sz="2400" dirty="0" err="1" smtClean="0"/>
              <a:t>thử</a:t>
            </a:r>
            <a:r>
              <a:rPr lang="en-AU" sz="2400" dirty="0" smtClean="0"/>
              <a:t> </a:t>
            </a:r>
            <a:r>
              <a:rPr lang="en-AU" sz="2400" dirty="0" err="1" smtClean="0"/>
              <a:t>nghiệm</a:t>
            </a:r>
            <a:r>
              <a:rPr lang="en-AU" sz="2400" dirty="0" smtClean="0"/>
              <a:t> </a:t>
            </a:r>
            <a:r>
              <a:rPr lang="en-AU" sz="2400" dirty="0" err="1" smtClean="0"/>
              <a:t>kỹ</a:t>
            </a:r>
            <a:r>
              <a:rPr lang="en-AU" sz="2400" dirty="0" smtClean="0"/>
              <a:t> </a:t>
            </a:r>
            <a:r>
              <a:rPr lang="en-AU" sz="2400" dirty="0" err="1" smtClean="0"/>
              <a:t>thuật</a:t>
            </a:r>
            <a:r>
              <a:rPr lang="en-AU" sz="2400" dirty="0" smtClean="0"/>
              <a:t>, </a:t>
            </a:r>
            <a:r>
              <a:rPr lang="en-AU" sz="2400" dirty="0" err="1" smtClean="0"/>
              <a:t>công</a:t>
            </a:r>
            <a:r>
              <a:rPr lang="en-AU" sz="2400" dirty="0" smtClean="0"/>
              <a:t> </a:t>
            </a:r>
            <a:r>
              <a:rPr lang="en-AU" sz="2400" dirty="0" err="1" smtClean="0"/>
              <a:t>nghệ</a:t>
            </a:r>
            <a:r>
              <a:rPr lang="en-AU" sz="2400" dirty="0" smtClean="0"/>
              <a:t> </a:t>
            </a:r>
            <a:r>
              <a:rPr lang="en-AU" sz="2400" dirty="0" err="1" smtClean="0"/>
              <a:t>mới</a:t>
            </a:r>
            <a:r>
              <a:rPr lang="en-AU" sz="2400" dirty="0" smtClean="0"/>
              <a:t> </a:t>
            </a:r>
            <a:r>
              <a:rPr lang="en-AU" sz="2400" dirty="0" err="1" smtClean="0"/>
              <a:t>với</a:t>
            </a:r>
            <a:r>
              <a:rPr lang="en-AU" sz="2400" dirty="0" smtClean="0"/>
              <a:t> </a:t>
            </a:r>
            <a:r>
              <a:rPr lang="en-AU" sz="2400" dirty="0" err="1" smtClean="0"/>
              <a:t>nông</a:t>
            </a:r>
            <a:r>
              <a:rPr lang="en-AU" sz="2400" dirty="0" smtClean="0"/>
              <a:t> </a:t>
            </a:r>
            <a:r>
              <a:rPr lang="en-AU" sz="2400" dirty="0" err="1" smtClean="0"/>
              <a:t>dân</a:t>
            </a:r>
            <a:endParaRPr lang="en-US" sz="2400" dirty="0"/>
          </a:p>
          <a:p>
            <a:r>
              <a:rPr lang="en-AU" sz="2400" dirty="0" err="1" smtClean="0"/>
              <a:t>Bắt</a:t>
            </a:r>
            <a:r>
              <a:rPr lang="en-AU" sz="2400" dirty="0" smtClean="0"/>
              <a:t> </a:t>
            </a:r>
            <a:r>
              <a:rPr lang="en-AU" sz="2400" dirty="0" err="1" smtClean="0"/>
              <a:t>đầu</a:t>
            </a:r>
            <a:r>
              <a:rPr lang="en-AU" sz="2400" dirty="0" smtClean="0"/>
              <a:t> </a:t>
            </a:r>
            <a:r>
              <a:rPr lang="en-AU" sz="2400" dirty="0" err="1" smtClean="0"/>
              <a:t>phát</a:t>
            </a:r>
            <a:r>
              <a:rPr lang="en-AU" sz="2400" dirty="0" smtClean="0"/>
              <a:t> </a:t>
            </a:r>
            <a:r>
              <a:rPr lang="en-AU" sz="2400" dirty="0" err="1" smtClean="0"/>
              <a:t>triển</a:t>
            </a:r>
            <a:r>
              <a:rPr lang="en-AU" sz="2400" dirty="0" smtClean="0"/>
              <a:t> </a:t>
            </a:r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mô</a:t>
            </a:r>
            <a:r>
              <a:rPr lang="en-AU" sz="2400" dirty="0" smtClean="0"/>
              <a:t> </a:t>
            </a:r>
            <a:r>
              <a:rPr lang="en-AU" sz="2400" dirty="0" err="1" smtClean="0"/>
              <a:t>hình</a:t>
            </a:r>
            <a:r>
              <a:rPr lang="en-AU" sz="2400" dirty="0" smtClean="0"/>
              <a:t> </a:t>
            </a:r>
            <a:r>
              <a:rPr lang="en-AU" sz="2400" dirty="0" err="1" smtClean="0"/>
              <a:t>kinh</a:t>
            </a:r>
            <a:r>
              <a:rPr lang="en-AU" sz="2400" dirty="0" smtClean="0"/>
              <a:t> </a:t>
            </a:r>
            <a:r>
              <a:rPr lang="en-AU" sz="2400" dirty="0" err="1" smtClean="0"/>
              <a:t>doanh</a:t>
            </a:r>
            <a:r>
              <a:rPr lang="en-AU" sz="2400" dirty="0" smtClean="0"/>
              <a:t> </a:t>
            </a:r>
            <a:r>
              <a:rPr lang="en-AU" sz="2400" dirty="0" err="1" smtClean="0"/>
              <a:t>bền</a:t>
            </a:r>
            <a:r>
              <a:rPr lang="en-AU" sz="2400" dirty="0" smtClean="0"/>
              <a:t> </a:t>
            </a:r>
            <a:r>
              <a:rPr lang="en-AU" sz="2400" dirty="0" err="1" smtClean="0"/>
              <a:t>vững</a:t>
            </a:r>
            <a:endParaRPr lang="en-AU" sz="2400" dirty="0" smtClean="0"/>
          </a:p>
          <a:p>
            <a:r>
              <a:rPr lang="en-AU" sz="2400" dirty="0" err="1" smtClean="0"/>
              <a:t>Xác</a:t>
            </a:r>
            <a:r>
              <a:rPr lang="en-AU" sz="2400" dirty="0" smtClean="0"/>
              <a:t> </a:t>
            </a:r>
            <a:r>
              <a:rPr lang="en-AU" sz="2400" dirty="0" err="1" smtClean="0"/>
              <a:t>định</a:t>
            </a:r>
            <a:r>
              <a:rPr lang="en-AU" sz="2400" dirty="0" smtClean="0"/>
              <a:t> </a:t>
            </a:r>
            <a:r>
              <a:rPr lang="en-AU" sz="2400" dirty="0" err="1" smtClean="0"/>
              <a:t>nơi</a:t>
            </a:r>
            <a:r>
              <a:rPr lang="en-AU" sz="2400" dirty="0" smtClean="0"/>
              <a:t> </a:t>
            </a:r>
            <a:r>
              <a:rPr lang="en-AU" sz="2400" dirty="0" err="1" smtClean="0"/>
              <a:t>không</a:t>
            </a:r>
            <a:r>
              <a:rPr lang="en-AU" sz="2400" dirty="0" smtClean="0"/>
              <a:t> </a:t>
            </a:r>
            <a:r>
              <a:rPr lang="en-AU" sz="2400" dirty="0" err="1" smtClean="0"/>
              <a:t>để</a:t>
            </a:r>
            <a:r>
              <a:rPr lang="en-AU" sz="2400" dirty="0" smtClean="0"/>
              <a:t> </a:t>
            </a:r>
            <a:r>
              <a:rPr lang="en-AU" sz="2400" dirty="0" err="1" smtClean="0"/>
              <a:t>đạt</a:t>
            </a:r>
            <a:r>
              <a:rPr lang="en-AU" sz="2400" dirty="0" smtClean="0"/>
              <a:t> </a:t>
            </a:r>
            <a:r>
              <a:rPr lang="en-AU" sz="2400" dirty="0" err="1" smtClean="0"/>
              <a:t>được</a:t>
            </a:r>
            <a:r>
              <a:rPr lang="en-AU" sz="2400" dirty="0" smtClean="0"/>
              <a:t> </a:t>
            </a:r>
            <a:r>
              <a:rPr lang="en-AU" sz="2400" dirty="0" err="1" smtClean="0"/>
              <a:t>tác</a:t>
            </a:r>
            <a:r>
              <a:rPr lang="en-AU" sz="2400" dirty="0" smtClean="0"/>
              <a:t> </a:t>
            </a:r>
            <a:r>
              <a:rPr lang="en-AU" sz="2400" dirty="0" err="1" smtClean="0"/>
              <a:t>động</a:t>
            </a:r>
            <a:r>
              <a:rPr lang="en-AU" sz="2400" dirty="0" smtClean="0"/>
              <a:t> </a:t>
            </a:r>
            <a:r>
              <a:rPr lang="en-AU" sz="2400" dirty="0" err="1" smtClean="0"/>
              <a:t>bền</a:t>
            </a:r>
            <a:r>
              <a:rPr lang="en-AU" sz="2400" dirty="0" smtClean="0"/>
              <a:t> </a:t>
            </a:r>
            <a:r>
              <a:rPr lang="en-AU" sz="2400" dirty="0" err="1" smtClean="0"/>
              <a:t>vững</a:t>
            </a:r>
            <a:endParaRPr lang="en-US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2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53" y="2780928"/>
            <a:ext cx="8229600" cy="648072"/>
          </a:xfrm>
        </p:spPr>
        <p:txBody>
          <a:bodyPr/>
          <a:lstStyle/>
          <a:p>
            <a:pPr algn="ctr"/>
            <a:r>
              <a:rPr lang="en-AU" dirty="0" smtClean="0"/>
              <a:t>Xin </a:t>
            </a:r>
            <a:r>
              <a:rPr lang="en-AU" dirty="0" err="1" smtClean="0"/>
              <a:t>cảm</a:t>
            </a:r>
            <a:r>
              <a:rPr lang="en-AU" dirty="0" smtClean="0"/>
              <a:t> </a:t>
            </a:r>
            <a:r>
              <a:rPr lang="en-AU" dirty="0" err="1" smtClean="0"/>
              <a:t>ơn</a:t>
            </a:r>
            <a:endParaRPr lang="en-AU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892800" y="-203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9461" name="Picture 11" descr="UQ Create Change logo_REV_P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638800"/>
            <a:ext cx="18018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 Powerpoint Template">
      <a:majorFont>
        <a:latin typeface="Bodoni MT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10762</TotalTime>
  <Words>656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MS PGothic</vt:lpstr>
      <vt:lpstr>Arial</vt:lpstr>
      <vt:lpstr>Bodoni MT</vt:lpstr>
      <vt:lpstr>Calibri</vt:lpstr>
      <vt:lpstr>HelveticaNeueLT Pro 45 Lt</vt:lpstr>
      <vt:lpstr>Office Theme</vt:lpstr>
      <vt:lpstr>     Giới thiệu chương trình và tập huấn và các hoạt động Dominic Smith      Tập huấn phân tích chuỗi giá trị ACIAR Project ASEM/2014/053  </vt:lpstr>
      <vt:lpstr>Tóm tắt chương trình</vt:lpstr>
      <vt:lpstr>Tóm tắt chương trình</vt:lpstr>
      <vt:lpstr>Tập huấn chuỗi giá trị</vt:lpstr>
      <vt:lpstr>Tập huấn chuỗi giá trị</vt:lpstr>
      <vt:lpstr>Tập huấn chuỗi giá trị</vt:lpstr>
      <vt:lpstr>Công việc thực địa</vt:lpstr>
      <vt:lpstr>Kết quả đầu ra tổng thể cho tập huấn và thực địa</vt:lpstr>
      <vt:lpstr>Xin cảm ơn</vt:lpstr>
    </vt:vector>
  </TitlesOfParts>
  <Company>Publicis Communicaton Pty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jessica.kolb</dc:creator>
  <cp:lastModifiedBy>USER</cp:lastModifiedBy>
  <cp:revision>497</cp:revision>
  <cp:lastPrinted>2016-05-24T04:03:50Z</cp:lastPrinted>
  <dcterms:created xsi:type="dcterms:W3CDTF">2011-02-08T22:44:32Z</dcterms:created>
  <dcterms:modified xsi:type="dcterms:W3CDTF">2016-07-20T06:15:05Z</dcterms:modified>
</cp:coreProperties>
</file>